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7" r:id="rId2"/>
    <p:sldId id="348" r:id="rId3"/>
    <p:sldId id="355" r:id="rId4"/>
    <p:sldId id="354" r:id="rId5"/>
    <p:sldId id="353" r:id="rId6"/>
    <p:sldId id="356" r:id="rId7"/>
    <p:sldId id="357" r:id="rId8"/>
    <p:sldId id="358" r:id="rId9"/>
    <p:sldId id="360" r:id="rId10"/>
    <p:sldId id="258" r:id="rId11"/>
    <p:sldId id="359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" initials="D" lastIdx="1" clrIdx="0">
    <p:extLst>
      <p:ext uri="{19B8F6BF-5375-455C-9EA6-DF929625EA0E}">
        <p15:presenceInfo xmlns:p15="http://schemas.microsoft.com/office/powerpoint/2012/main" userId="737aec66bd181e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9FCEC8E1-9D41-469E-918E-B15C773CF97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5616097A-3DA5-43AB-9910-24B82F33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0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9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3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1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6097A-3DA5-43AB-9910-24B82F33C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8C2D-0F0F-4890-8560-337706238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16269-BC8E-4A47-83E4-CEB8ECF29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EA59C-E5E9-4FE6-A2C6-C37D4A8C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0DB4C-6F21-4C0D-B395-3FE44EE0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00E2-869F-4ACF-B554-8216DE09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3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6091-C59A-4071-BDDA-32393D7D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D0767-9DED-401C-805A-CB4E0E28B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5412-1D00-421C-9DCB-BE052D52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62306-0B2F-4BD2-A10D-6B151F86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13FD8-35B9-4376-84AA-93BE6DB0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30288-EDBD-45F8-8594-7EBAEF24E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CF160-9095-45C8-A598-F4E038BA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07F16-B81D-4287-A448-E8E58595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F420-B713-47CC-90A0-85BABAED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F18A-84F3-4B68-826C-587E4845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974C-DD1F-4CE6-A189-72433488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1617E-0331-4F01-9AC4-FA106148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47F04-DDD9-440C-8DA9-BF267620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200E8-EAD3-402F-B2CE-33D2A0D0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8F0D0-CFA2-4C5B-9AD5-953CC72E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74BA-1835-4B9A-B170-660EB67D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4218B-5285-4AE0-93DE-0A18EA79A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03EB-ED26-4E80-9C76-44C64BF0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1D7FA-7953-4B92-9BB3-45899147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44056-F167-44D8-8DE1-34671FD3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3595-B3AB-4458-9EA6-C25A24A9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B87A-8713-4915-A6EC-F0E8D033C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D462A-06CA-4E56-872A-FBF756601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8FB12-845D-4309-B482-22CAB9CC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35EB0-266B-4FD0-B037-A0CF2D2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FA767-6EB7-478B-895A-496B553E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32A8-8F7F-4D7E-8014-1B9557DC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28663-D3E2-446A-9565-D67AFB32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4E320-8581-449A-BBA6-06FB26D89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1A031-BCB1-4708-B87B-DF24A1BB4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AF457-2992-4CC4-971D-C5A755031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31490-3384-4668-B687-73C05DFF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4F872-382E-4D68-8062-7A521C34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D90B5-DD23-44C1-946F-21908D20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3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35C8-7366-44F2-BFDD-45FB3C6F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F4C86-9FA5-46F1-A95F-DA589CC2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46940-2159-4D4F-9E68-E35B5259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7469D-DD5D-491A-A03D-82395E03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4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DD670-2259-4917-A4E0-B4F3B10A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19E5E-21A4-4641-8F29-9B8DB426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4A6E5-B00C-4B84-8F4C-F47A5C8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9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493E-9218-4F1A-B40B-771716DE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F71C-2298-469F-A207-D5A94491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5D706-1DC3-4E96-8CFE-71179066B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BF7CD-0B09-4830-BCD5-CB5B9D3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E42AF-C3B7-4292-9B8C-AFFBF4DD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DDB0A-CF64-490E-A9F4-3A6AE792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664D-0031-4003-82BA-2CE8ED76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43719-10BA-4697-9BFA-FCB05008B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C4947-9A4F-4109-9AFD-5982151EB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77D7-DF7D-4405-9903-D791160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EF8E9-9FFC-4863-9481-E9D7F66C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8D8C-57EB-4067-8FBF-C4F101EE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956E9-AB63-47E1-ABAE-F8AC3DBC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72E49-73A0-4AE9-8E6D-612310183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296E0-12D0-4C92-81AB-372C4B949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DAB7-D916-4C77-B171-9083AC12C82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8503-8D80-4453-A0D7-ED26F95F5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9F825-3745-4191-95E5-E6EAF2689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D79D-5195-4AC9-A784-8455F1F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6E3A-B293-462A-A32C-EF8D10B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826415"/>
            <a:ext cx="2489812" cy="198146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Purdom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Marion IN</a:t>
            </a:r>
          </a:p>
        </p:txBody>
      </p:sp>
      <p:pic>
        <p:nvPicPr>
          <p:cNvPr id="5" name="Content Placeholder 4" descr="An old photo of a person&#10;&#10;Description automatically generated">
            <a:extLst>
              <a:ext uri="{FF2B5EF4-FFF2-40B4-BE49-F238E27FC236}">
                <a16:creationId xmlns:a16="http://schemas.microsoft.com/office/drawing/2014/main" id="{E8CE87B8-1941-4CDC-9121-2611A06E8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28" y="40047"/>
            <a:ext cx="9360372" cy="70202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60624-2778-4712-9BFE-D3FF9EE1C052}"/>
              </a:ext>
            </a:extLst>
          </p:cNvPr>
          <p:cNvSpPr txBox="1"/>
          <p:nvPr/>
        </p:nvSpPr>
        <p:spPr>
          <a:xfrm>
            <a:off x="137711" y="3428999"/>
            <a:ext cx="2721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UNLIKELY FAITH</a:t>
            </a:r>
          </a:p>
        </p:txBody>
      </p:sp>
    </p:spTree>
    <p:extLst>
      <p:ext uri="{BB962C8B-B14F-4D97-AF65-F5344CB8AC3E}">
        <p14:creationId xmlns:p14="http://schemas.microsoft.com/office/powerpoint/2010/main" val="15892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AD2BAD39-C614-4EDE-83A1-B9B23E60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3491"/>
            <a:ext cx="12192000" cy="116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8D37E-F62E-4E3B-9646-88A18A96D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1077" y="108061"/>
            <a:ext cx="5732704" cy="3147901"/>
          </a:xfrm>
        </p:spPr>
        <p:txBody>
          <a:bodyPr>
            <a:noAutofit/>
          </a:bodyPr>
          <a:lstStyle/>
          <a:p>
            <a:r>
              <a:rPr lang="en-US" sz="3200" b="1" dirty="0"/>
              <a:t>JESUS RAISING JAIRUS’ </a:t>
            </a:r>
            <a:br>
              <a:rPr lang="en-US" sz="3200" b="1" dirty="0"/>
            </a:br>
            <a:r>
              <a:rPr lang="en-US" sz="3200" b="1" dirty="0"/>
              <a:t>DAUGHTER FROM THE DEAD</a:t>
            </a:r>
            <a:br>
              <a:rPr lang="en-US" sz="2800" dirty="0"/>
            </a:br>
            <a:r>
              <a:rPr lang="en-US" sz="1600" b="1" dirty="0"/>
              <a:t>(</a:t>
            </a:r>
            <a:r>
              <a:rPr lang="en-US" sz="2400" b="1" dirty="0"/>
              <a:t>Matt. 8:1, 5–15; Mark 3:20, 21; </a:t>
            </a:r>
            <a:br>
              <a:rPr lang="en-US" sz="2400" b="1" dirty="0"/>
            </a:br>
            <a:r>
              <a:rPr lang="en-US" sz="2400" b="1" dirty="0"/>
              <a:t>Luke 7:1–10.)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11E7-93F8-4693-8B51-CF0C5114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24" y="199556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/>
              <a:t>Sea of</a:t>
            </a:r>
          </a:p>
          <a:p>
            <a:r>
              <a:rPr lang="en-US" sz="3200" b="1" dirty="0"/>
              <a:t>Galilee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2AE42C-EAC5-43AD-BC46-05F1E39B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740667"/>
            <a:ext cx="21674667" cy="59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F45EA6-FD9B-48B7-8A8D-BAE8FD0F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283467"/>
            <a:ext cx="21674667" cy="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E6464C-F9F2-42FD-9319-4316232D597E}"/>
              </a:ext>
            </a:extLst>
          </p:cNvPr>
          <p:cNvCxnSpPr/>
          <p:nvPr/>
        </p:nvCxnSpPr>
        <p:spPr>
          <a:xfrm>
            <a:off x="5029200" y="1357745"/>
            <a:ext cx="13716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21E519-146D-4125-A808-B7021557BE02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1212574"/>
            <a:ext cx="914401" cy="4174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5BB3-C8A5-4056-9B43-5F0E2FD7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AA5E3-1802-4333-8048-38E704C03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2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EF1D-1FF1-4308-B344-7BDE5385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F1F7-6FCE-4B61-84DA-D4BBE10D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large crowd around jesus at sea">
            <a:extLst>
              <a:ext uri="{FF2B5EF4-FFF2-40B4-BE49-F238E27FC236}">
                <a16:creationId xmlns:a16="http://schemas.microsoft.com/office/drawing/2014/main" id="{D3A9F75D-A8AB-4EC3-9AF7-26BD08AA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2370"/>
            <a:ext cx="12810108" cy="132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E4E8-612E-42A3-979B-B71AA5EEC7EA}"/>
              </a:ext>
            </a:extLst>
          </p:cNvPr>
          <p:cNvSpPr txBox="1"/>
          <p:nvPr/>
        </p:nvSpPr>
        <p:spPr>
          <a:xfrm>
            <a:off x="2673927" y="99153"/>
            <a:ext cx="9157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Mk 5:21 – Jesus crosses back to Capernaum – Met with multitude of people</a:t>
            </a:r>
          </a:p>
        </p:txBody>
      </p:sp>
    </p:spTree>
    <p:extLst>
      <p:ext uri="{BB962C8B-B14F-4D97-AF65-F5344CB8AC3E}">
        <p14:creationId xmlns:p14="http://schemas.microsoft.com/office/powerpoint/2010/main" val="41093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BD20-7390-43D9-B5F5-40B3113B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7D47-FF07-4DAE-B31A-1D7649F06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tyre and sidon today">
            <a:extLst>
              <a:ext uri="{FF2B5EF4-FFF2-40B4-BE49-F238E27FC236}">
                <a16:creationId xmlns:a16="http://schemas.microsoft.com/office/drawing/2014/main" id="{40DF1C4C-B099-45D5-B17D-FAA3244F2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4" y="0"/>
            <a:ext cx="9540607" cy="71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1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F081-FAAF-43A9-9842-EFF91393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90C29-826B-4396-86B4-8FFECE426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yre and sidon today">
            <a:extLst>
              <a:ext uri="{FF2B5EF4-FFF2-40B4-BE49-F238E27FC236}">
                <a16:creationId xmlns:a16="http://schemas.microsoft.com/office/drawing/2014/main" id="{0520BC64-17F2-4713-98A3-B7F33702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" y="-171450"/>
            <a:ext cx="12095544" cy="94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1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6E3A-B293-462A-A32C-EF8D10BB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48266-FBB5-4303-8780-CDEDE299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27024" y="-664685"/>
            <a:ext cx="15419024" cy="848742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21A1C-EAD6-477E-9037-C7F46773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65B0-6DCE-47E3-9DCC-34D4F21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844" y="365125"/>
            <a:ext cx="4931956" cy="6492875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=</a:t>
            </a:r>
            <a:r>
              <a:rPr lang="en-US" b="1" dirty="0"/>
              <a:t> </a:t>
            </a:r>
            <a:br>
              <a:rPr lang="en-US" b="1" dirty="0"/>
            </a:br>
            <a:br>
              <a:rPr lang="en-US" sz="1800" b="1" dirty="0"/>
            </a:br>
            <a:r>
              <a:rPr lang="en-US" b="1" dirty="0"/>
              <a:t>35 Miles</a:t>
            </a:r>
            <a:br>
              <a:rPr lang="en-US" b="1" dirty="0"/>
            </a:br>
            <a:r>
              <a:rPr lang="en-US" b="1" dirty="0"/>
              <a:t>Capernaum to</a:t>
            </a:r>
            <a:br>
              <a:rPr lang="en-US" b="1" dirty="0"/>
            </a:br>
            <a:r>
              <a:rPr lang="en-US" b="1" dirty="0" err="1"/>
              <a:t>Tyre</a:t>
            </a:r>
            <a:br>
              <a:rPr lang="en-US" b="1" dirty="0"/>
            </a:br>
            <a:br>
              <a:rPr lang="en-US" sz="1800" b="1" dirty="0"/>
            </a:br>
            <a:r>
              <a:rPr lang="en-US" b="1" dirty="0"/>
              <a:t>60 miles</a:t>
            </a:r>
            <a:br>
              <a:rPr lang="en-US" b="1" dirty="0"/>
            </a:br>
            <a:r>
              <a:rPr lang="en-US" b="1" dirty="0"/>
              <a:t>Capernaum to </a:t>
            </a:r>
            <a:br>
              <a:rPr lang="en-US" b="1" dirty="0"/>
            </a:br>
            <a:r>
              <a:rPr lang="en-US" b="1" dirty="0"/>
              <a:t>Sidon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074" name="Picture 2" descr="Image result for tyre and sidon today">
            <a:extLst>
              <a:ext uri="{FF2B5EF4-FFF2-40B4-BE49-F238E27FC236}">
                <a16:creationId xmlns:a16="http://schemas.microsoft.com/office/drawing/2014/main" id="{0B0F6DCB-D6BF-4F95-967C-3C0C124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64" y="1"/>
            <a:ext cx="5212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1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03EA-8CE5-495B-8AC1-0EB943B2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4C18-FABB-4198-9190-05284995D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anaanite-woman">
            <a:extLst>
              <a:ext uri="{FF2B5EF4-FFF2-40B4-BE49-F238E27FC236}">
                <a16:creationId xmlns:a16="http://schemas.microsoft.com/office/drawing/2014/main" id="{98A89F83-90C8-46E1-8AEF-5E8D56E4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81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9F112C-8BB5-4D98-82D6-D9BCFE9AA6FB}"/>
              </a:ext>
            </a:extLst>
          </p:cNvPr>
          <p:cNvSpPr txBox="1"/>
          <p:nvPr/>
        </p:nvSpPr>
        <p:spPr>
          <a:xfrm>
            <a:off x="9243152" y="681037"/>
            <a:ext cx="27211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Gentile</a:t>
            </a:r>
          </a:p>
          <a:p>
            <a:pPr algn="ctr"/>
            <a:r>
              <a:rPr lang="en-US" sz="3200" b="1" dirty="0"/>
              <a:t>Woman</a:t>
            </a:r>
          </a:p>
          <a:p>
            <a:pPr algn="ctr"/>
            <a:r>
              <a:rPr lang="en-US" sz="3200" dirty="0" err="1"/>
              <a:t>Syrophonecian</a:t>
            </a:r>
            <a:endParaRPr lang="en-US" sz="3200" dirty="0"/>
          </a:p>
          <a:p>
            <a:pPr algn="ctr"/>
            <a:r>
              <a:rPr lang="en-US" sz="3200" dirty="0"/>
              <a:t>Canaanite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3FC06-8D3E-414E-B8F1-11346D2E6859}"/>
              </a:ext>
            </a:extLst>
          </p:cNvPr>
          <p:cNvSpPr txBox="1"/>
          <p:nvPr/>
        </p:nvSpPr>
        <p:spPr>
          <a:xfrm>
            <a:off x="9243152" y="2891907"/>
            <a:ext cx="2721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UNLIKELY FAITH</a:t>
            </a:r>
          </a:p>
        </p:txBody>
      </p:sp>
    </p:spTree>
    <p:extLst>
      <p:ext uri="{BB962C8B-B14F-4D97-AF65-F5344CB8AC3E}">
        <p14:creationId xmlns:p14="http://schemas.microsoft.com/office/powerpoint/2010/main" val="23365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03EA-8CE5-495B-8AC1-0EB943B2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77864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Unlikely Faith</a:t>
            </a:r>
            <a:br>
              <a:rPr lang="en-US" sz="5400" b="1" dirty="0"/>
            </a:br>
            <a:r>
              <a:rPr lang="en-US" sz="3200" b="1" dirty="0"/>
              <a:t>Matthew 15:21-8; Mark 7:24-30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4C18-FABB-4198-9190-05284995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52" y="2437482"/>
            <a:ext cx="10515600" cy="1248081"/>
          </a:xfrm>
        </p:spPr>
        <p:txBody>
          <a:bodyPr/>
          <a:lstStyle/>
          <a:p>
            <a:r>
              <a:rPr lang="en-US" b="1" dirty="0"/>
              <a:t>Matthew Emphasizes </a:t>
            </a:r>
          </a:p>
          <a:p>
            <a:pPr marL="0" indent="0">
              <a:buNone/>
            </a:pPr>
            <a:r>
              <a:rPr lang="en-US" b="1" dirty="0"/>
              <a:t>	FAITH</a:t>
            </a:r>
          </a:p>
        </p:txBody>
      </p:sp>
      <p:pic>
        <p:nvPicPr>
          <p:cNvPr id="4098" name="Picture 2" descr="Canaanite-woman">
            <a:extLst>
              <a:ext uri="{FF2B5EF4-FFF2-40B4-BE49-F238E27FC236}">
                <a16:creationId xmlns:a16="http://schemas.microsoft.com/office/drawing/2014/main" id="{98A89F83-90C8-46E1-8AEF-5E8D56E4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8649"/>
            <a:ext cx="7049975" cy="4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682D13-9E27-4A69-AECF-4DBB0A8F383C}"/>
              </a:ext>
            </a:extLst>
          </p:cNvPr>
          <p:cNvSpPr txBox="1">
            <a:spLocks/>
          </p:cNvSpPr>
          <p:nvPr/>
        </p:nvSpPr>
        <p:spPr>
          <a:xfrm>
            <a:off x="838200" y="3796477"/>
            <a:ext cx="10515600" cy="124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Mark Emphasizes </a:t>
            </a:r>
          </a:p>
          <a:p>
            <a:pPr marL="0" indent="0">
              <a:buNone/>
            </a:pPr>
            <a:r>
              <a:rPr lang="en-US" b="1" dirty="0"/>
              <a:t>	A World For Christ</a:t>
            </a:r>
          </a:p>
        </p:txBody>
      </p:sp>
    </p:spTree>
    <p:extLst>
      <p:ext uri="{BB962C8B-B14F-4D97-AF65-F5344CB8AC3E}">
        <p14:creationId xmlns:p14="http://schemas.microsoft.com/office/powerpoint/2010/main" val="288661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03EA-8CE5-495B-8AC1-0EB943B2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77864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Unlikely Faith</a:t>
            </a:r>
            <a:br>
              <a:rPr lang="en-US" sz="5400" b="1" dirty="0"/>
            </a:br>
            <a:r>
              <a:rPr lang="en-US" sz="3200" b="1" dirty="0"/>
              <a:t>Matthew 15:21-8; Mark 7:24-30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4C18-FABB-4198-9190-05284995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52" y="2437482"/>
            <a:ext cx="6091409" cy="1248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FAITH</a:t>
            </a:r>
          </a:p>
        </p:txBody>
      </p:sp>
      <p:pic>
        <p:nvPicPr>
          <p:cNvPr id="4098" name="Picture 2" descr="Canaanite-woman">
            <a:extLst>
              <a:ext uri="{FF2B5EF4-FFF2-40B4-BE49-F238E27FC236}">
                <a16:creationId xmlns:a16="http://schemas.microsoft.com/office/drawing/2014/main" id="{98A89F83-90C8-46E1-8AEF-5E8D56E4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10" y="778649"/>
            <a:ext cx="6402865" cy="4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682D13-9E27-4A69-AECF-4DBB0A8F383C}"/>
              </a:ext>
            </a:extLst>
          </p:cNvPr>
          <p:cNvSpPr txBox="1">
            <a:spLocks/>
          </p:cNvSpPr>
          <p:nvPr/>
        </p:nvSpPr>
        <p:spPr>
          <a:xfrm>
            <a:off x="838200" y="3796477"/>
            <a:ext cx="5804971" cy="124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/>
              <a:t>HUMILITY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A00D0-B2B5-4C43-8930-87C91F0EA2A2}"/>
              </a:ext>
            </a:extLst>
          </p:cNvPr>
          <p:cNvSpPr txBox="1">
            <a:spLocks/>
          </p:cNvSpPr>
          <p:nvPr/>
        </p:nvSpPr>
        <p:spPr>
          <a:xfrm>
            <a:off x="938139" y="5248868"/>
            <a:ext cx="5804971" cy="124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/>
              <a:t>PERSISTENT</a:t>
            </a:r>
          </a:p>
        </p:txBody>
      </p:sp>
    </p:spTree>
    <p:extLst>
      <p:ext uri="{BB962C8B-B14F-4D97-AF65-F5344CB8AC3E}">
        <p14:creationId xmlns:p14="http://schemas.microsoft.com/office/powerpoint/2010/main" val="16665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123</Words>
  <Application>Microsoft Office PowerPoint</Application>
  <PresentationFormat>Widescreen</PresentationFormat>
  <Paragraphs>32</Paragraphs>
  <Slides>11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Heavy</vt:lpstr>
      <vt:lpstr>Office Theme</vt:lpstr>
      <vt:lpstr>Tom Purdom Marion IN</vt:lpstr>
      <vt:lpstr>PowerPoint Presentation</vt:lpstr>
      <vt:lpstr>PowerPoint Presentation</vt:lpstr>
      <vt:lpstr>PowerPoint Presentation</vt:lpstr>
      <vt:lpstr>PowerPoint Presentation</vt:lpstr>
      <vt:lpstr>Distance =   35 Miles Capernaum to Tyre  60 miles Capernaum to  Sidon  </vt:lpstr>
      <vt:lpstr>PowerPoint Presentation</vt:lpstr>
      <vt:lpstr>An Unlikely Faith Matthew 15:21-8; Mark 7:24-30</vt:lpstr>
      <vt:lpstr>An Unlikely Faith Matthew 15:21-8; Mark 7:24-30</vt:lpstr>
      <vt:lpstr>JESUS RAISING JAIRUS’  DAUGHTER FROM THE DEAD (Matt. 8:1, 5–15; Mark 3:20, 21;  Luke 7:1–10.)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</dc:creator>
  <cp:lastModifiedBy>Doug</cp:lastModifiedBy>
  <cp:revision>2</cp:revision>
  <cp:lastPrinted>2020-03-01T12:40:09Z</cp:lastPrinted>
  <dcterms:created xsi:type="dcterms:W3CDTF">2020-02-12T18:09:44Z</dcterms:created>
  <dcterms:modified xsi:type="dcterms:W3CDTF">2020-03-01T12:44:50Z</dcterms:modified>
</cp:coreProperties>
</file>