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9834-A98D-4CA2-B72D-5D5EEED36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6DF40-EEE0-4B71-B93C-8122D6116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4AA4-48BD-4717-8CE6-B89B1C27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D6736-7989-453D-B0FA-CCDCDDE6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64396-C377-485F-B9EC-C4629870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FE42-6EAE-4082-BBF2-C21704A6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55A46-127D-4F37-B2A7-153832F68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66725-3890-4ACC-80C2-10BEEAF4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8B262-F171-4C8D-B08E-8FDA11DF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7D6DF-C141-46FD-B34A-5627D4B2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7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EE0BCA-28F5-4F0A-8922-30AE64AA2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230DF-F91F-4044-BF12-568E560D6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E8169-5028-45E2-B0E9-51D4D343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45D3-DE99-4316-93B8-B729B5031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3B4A8-6C16-4AF1-ABC1-9BC5C38C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7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2A12-563C-4EFC-BBE7-21D6804C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0A3A9-51C1-4F81-B133-4B3E85AA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F8778-4A5A-4B92-83D7-E9337464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84A0-66C1-4675-84F2-3125C8B3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B0A2B-74C6-4275-BDE8-B2A812CB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73CF-1908-4E12-8668-59B3329A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CBE4A-8444-42C5-A8D1-FB45769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D993-BEE9-4B22-8236-01BFBEF6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899E1-E7F9-4CFC-996E-EA958705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A3F2C-4AFC-4AEA-B927-2A05F579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3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5038-C2E4-4E40-B41B-1F9D8028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ED8CC-1E19-4B85-869E-850E8DE3A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3D940-44BB-4874-9662-27688E286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704BC-221B-421F-9300-A1FE466C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61505-98B0-4BF2-AD11-481C275E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7F734-6C66-4891-AFC2-B9E0D3D9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0E64-E330-4F95-BD24-F0BB304B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4EF36-D732-4754-9AFB-A63E86444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7C7B0-095C-45F5-899D-51F5B49F1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3E486-9B79-4E49-AC4E-9F7DFA3DD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6D8C6-8E61-488D-8AFE-F3AED0B93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A63A5-E6B2-4A18-BF8B-AFC82B8E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65CE8-1595-4563-BE8C-6B7764F3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0DDE3-B7E6-423B-8787-FA3AF1BD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9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634E-16F0-409F-B81C-BEC75A6F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3199A-0E5A-4E1F-A040-30D3AE19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6AFA9-3C37-48EE-9860-6D3F5B32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404E-E037-44A4-B217-DF6F4024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39BE-C31D-472D-9E8D-EF07E86B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65AC6-50B7-422A-AA9B-BF34D2AA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48A8D-6A6A-4735-B94E-2E176045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5556-5B66-479A-AE71-4522CD0E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C3CC8-2C53-4985-A5D3-449476AE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6A3D7-6D87-4221-B112-24F1282CB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FA5F1-915B-475C-887B-CB5ACBD0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824FA-531B-4B84-8DBD-A6CA1BB1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32455-036A-4093-AB07-15FC15CC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3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A8CE-1148-4C9B-8BF3-E332A09AF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0EDA6-C759-4F07-8E2B-923FA38FE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9F9DA-F92F-49AA-8634-34BEB5737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2B2EA-0DF0-4051-AC72-113F6205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D38D9-C0AF-43CF-A5FA-8375FE70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6EEE0-CE65-472F-B07D-A22669E5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2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A522F-1946-4A0F-80DA-E11FC764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A4707-67F2-49FC-8D79-5746AEA19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938DA-ED9F-41AC-9C90-B3D9455F9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2C7E-7D02-42A4-96D3-3ADD21824CA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594FB-96D0-4CB5-B859-1B1446F34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9D552-2FCF-414C-91F8-24D1B8414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ED3E-8586-4571-A690-14A1C41BA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178C-9536-4763-B2D7-4DF61686D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CB7B9E-C37F-4BCF-8EC2-C31896B49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4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E6444D-75A7-4564-AAB0-BCFC6F8EBB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19185-BB6B-4191-97B8-F7D1D27684E0}"/>
              </a:ext>
            </a:extLst>
          </p:cNvPr>
          <p:cNvSpPr txBox="1"/>
          <p:nvPr/>
        </p:nvSpPr>
        <p:spPr>
          <a:xfrm>
            <a:off x="1110343" y="457200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stellar" panose="020A0402060406010301" pitchFamily="18" charset="0"/>
              </a:rPr>
              <a:t>SEEKING THE PRODIGAL</a:t>
            </a:r>
          </a:p>
        </p:txBody>
      </p:sp>
    </p:spTree>
    <p:extLst>
      <p:ext uri="{BB962C8B-B14F-4D97-AF65-F5344CB8AC3E}">
        <p14:creationId xmlns:p14="http://schemas.microsoft.com/office/powerpoint/2010/main" val="420129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E6444D-75A7-4564-AAB0-BCFC6F8EBB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48678"/>
            <a:ext cx="5764696" cy="50093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19185-BB6B-4191-97B8-F7D1D27684E0}"/>
              </a:ext>
            </a:extLst>
          </p:cNvPr>
          <p:cNvSpPr txBox="1"/>
          <p:nvPr/>
        </p:nvSpPr>
        <p:spPr>
          <a:xfrm>
            <a:off x="1110343" y="457200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Castellar" panose="020A0402060406010301" pitchFamily="18" charset="0"/>
              </a:rPr>
              <a:t>SEEKING THE PRODIGAL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02D59-E9E8-4236-AE34-EE306B35129C}"/>
              </a:ext>
            </a:extLst>
          </p:cNvPr>
          <p:cNvSpPr txBox="1"/>
          <p:nvPr/>
        </p:nvSpPr>
        <p:spPr>
          <a:xfrm>
            <a:off x="6301409" y="2166730"/>
            <a:ext cx="51285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astellar" panose="020A0402060406010301" pitchFamily="18" charset="0"/>
              </a:rPr>
              <a:t>CONTINUE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Castellar" panose="020A0402060406010301" pitchFamily="18" charset="0"/>
              </a:rPr>
              <a:t>CONSISTENT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Castellar" panose="020A0402060406010301" pitchFamily="18" charset="0"/>
              </a:rPr>
              <a:t>CONNECT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Castellar" panose="020A0402060406010301" pitchFamily="18" charset="0"/>
              </a:rPr>
              <a:t>CONFESS</a:t>
            </a:r>
          </a:p>
        </p:txBody>
      </p:sp>
    </p:spTree>
    <p:extLst>
      <p:ext uri="{BB962C8B-B14F-4D97-AF65-F5344CB8AC3E}">
        <p14:creationId xmlns:p14="http://schemas.microsoft.com/office/powerpoint/2010/main" val="2038162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Castellar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4</cp:revision>
  <dcterms:created xsi:type="dcterms:W3CDTF">2020-03-11T16:44:57Z</dcterms:created>
  <dcterms:modified xsi:type="dcterms:W3CDTF">2020-03-15T02:04:47Z</dcterms:modified>
</cp:coreProperties>
</file>