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1858-6B65-4D09-88CF-BF962D9E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EA20A-BB53-4907-B54E-394B44BE0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A23A4-E0C2-4BF2-890E-53256122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DA628-E7E7-41DD-B607-8D16EA7A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2B483-FDB9-4277-906E-032767CB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0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874B-5B6D-44F9-9DD5-2ACADFC3C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D5BC0-1360-4FB1-A95E-07CFBFC9F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5E8F-F12B-4C88-AF4C-14F8A8A8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726CE-7698-453A-851C-ED3D3E44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DB999-A0CB-45E2-B39C-92742531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4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F7441-8F82-443A-9FD1-7D66E0190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3C3C0-33AD-4DFD-92A4-878EF8136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E469-AFAF-48CC-8E33-81744157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C8B76-A471-47AD-A885-E4B04EFC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BD382-1318-483C-B226-E1C23F72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3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4898-2834-45E9-87B4-6DC95640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9752-B3AF-4B60-9C3F-EDE6C840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180C-8340-4CC6-A6E8-C093F41C1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B9DD-2A3D-4DF2-BAAB-01AB5729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55410-8CDF-4CAB-9B1A-28290B43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86C0-7FD7-478A-91E3-07C0CDC7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DD264-ECE5-49C2-B5E4-B30E454A5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EC869-9E2F-4F10-B14B-3077043E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2585-E936-4977-BE51-02794A97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23E2-B619-4D97-8BA4-F70562E6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3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681F-2393-47A2-A719-5565B3A1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AF9E-4B78-4F99-92FB-443293089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0F692-736B-49E1-990D-3C32532B7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2FD89-05F9-4C85-856E-5F1AB61B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C8DF0-7EE8-474A-A0F4-94F79940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06603-95D7-4C00-A50B-4E64CBE0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27ED3-C739-469B-BCAB-2D169F26D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A33C-3E4F-4678-A896-065A59140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29CE1-7053-402D-8C5F-38A5CE9C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29EA1-AC81-4394-9C12-8F53E6216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79EE32-08DF-4A61-A00E-CC01CC92D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8D9FC-8412-467A-9767-70861174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FC938-3CFC-446B-B7A6-9757719D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F964E-D7D8-4CC9-9521-D028A501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C774-9111-4170-9B7F-86E89BD6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FE2DE-CFBC-4BF6-AEE5-09A22734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655C8-5059-40C8-8E79-5FAEE4F0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5B12D-D4B9-4A20-8DB0-FFCA7A11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FCD9CB-0F1D-4CDB-A7EC-339DAC07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43A6-CB00-4C12-85BA-97983E53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65936-5711-48C7-8D76-AC9CDC35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9955-13E0-46DA-A2AA-BDA92E201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D3A4-D050-4EF7-82D9-099B44C9F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A5DE4-25CE-4A74-89F9-1858B3BFD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62174-D495-4105-A156-CC200FE4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6A433-3A98-4723-B9F7-85656E65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1EAC6-0C7A-4CF1-903F-DB4D08E9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E5DE6-3292-4C95-B733-5A307886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5262E-B76B-46B8-8A2F-45D5C8FDD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6635A-46EF-4E06-9A7D-25FAA554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B672A-713A-46D0-AF09-2B7474C3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E03C-E9F3-4207-B99B-2EBA070B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21FA3-781F-47A8-974E-6E5CFB70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0D126-526A-46B0-99AF-3FDED332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837A3-F439-4D48-B361-59150EE49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BB48-F96B-4D4C-A2E7-1D89904A6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379-17E4-4EE0-A8DE-FCB37626B91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62F3C-603E-476D-A7FC-E502A1D27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2B899-56DF-4DD8-BC23-8FA3C44BE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04AC-9881-4436-A230-1D5A66AC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2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56E-1184-464D-A1DF-34BB81D5B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F323E-432A-4C6F-A598-64F7C861C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0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ancient prison at midnight">
            <a:extLst>
              <a:ext uri="{FF2B5EF4-FFF2-40B4-BE49-F238E27FC236}">
                <a16:creationId xmlns:a16="http://schemas.microsoft.com/office/drawing/2014/main" id="{FA1A7ABE-57B9-4BB9-8EC7-4EA855BA96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B96630-D170-406F-B009-3C2456DD3D71}"/>
              </a:ext>
            </a:extLst>
          </p:cNvPr>
          <p:cNvSpPr txBox="1"/>
          <p:nvPr/>
        </p:nvSpPr>
        <p:spPr>
          <a:xfrm>
            <a:off x="1" y="477272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stellar" panose="020A0402060406010301" pitchFamily="18" charset="0"/>
              </a:rPr>
              <a:t>SINGING AT MIDNIGHT</a:t>
            </a:r>
          </a:p>
        </p:txBody>
      </p:sp>
    </p:spTree>
    <p:extLst>
      <p:ext uri="{BB962C8B-B14F-4D97-AF65-F5344CB8AC3E}">
        <p14:creationId xmlns:p14="http://schemas.microsoft.com/office/powerpoint/2010/main" val="272058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ancient prison at midnight">
            <a:extLst>
              <a:ext uri="{FF2B5EF4-FFF2-40B4-BE49-F238E27FC236}">
                <a16:creationId xmlns:a16="http://schemas.microsoft.com/office/drawing/2014/main" id="{FA1A7ABE-57B9-4BB9-8EC7-4EA855BA96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6" y="2386361"/>
            <a:ext cx="5545873" cy="44716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DD97E6-3F4C-43B3-8B1D-2E4189D65220}"/>
              </a:ext>
            </a:extLst>
          </p:cNvPr>
          <p:cNvSpPr txBox="1"/>
          <p:nvPr/>
        </p:nvSpPr>
        <p:spPr>
          <a:xfrm>
            <a:off x="490654" y="646771"/>
            <a:ext cx="10816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stellar" panose="020A0402060406010301" pitchFamily="18" charset="0"/>
              </a:rPr>
              <a:t>SINGING AT MIDNIGHT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DB593-03DF-46AF-9AF3-D559CFFAF7F9}"/>
              </a:ext>
            </a:extLst>
          </p:cNvPr>
          <p:cNvSpPr txBox="1"/>
          <p:nvPr/>
        </p:nvSpPr>
        <p:spPr>
          <a:xfrm>
            <a:off x="542693" y="2386361"/>
            <a:ext cx="62818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ISOLATE YOURSELF</a:t>
            </a:r>
          </a:p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DONT JUDGE THE VICTIM</a:t>
            </a:r>
          </a:p>
          <a:p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JUDGE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94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ristian catacombs anchor">
            <a:extLst>
              <a:ext uri="{FF2B5EF4-FFF2-40B4-BE49-F238E27FC236}">
                <a16:creationId xmlns:a16="http://schemas.microsoft.com/office/drawing/2014/main" id="{400617C6-4C19-4B65-AB50-F64A9B6CF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62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3</cp:revision>
  <dcterms:created xsi:type="dcterms:W3CDTF">2020-02-20T17:18:52Z</dcterms:created>
  <dcterms:modified xsi:type="dcterms:W3CDTF">2020-02-21T01:27:35Z</dcterms:modified>
</cp:coreProperties>
</file>