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57" d="100"/>
          <a:sy n="57" d="100"/>
        </p:scale>
        <p:origin x="1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A3A2F-142E-4B53-BC39-0D87FB27CF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7AC02D-0F96-4685-B570-5397539F6C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5E990-3F09-431C-9035-7DA0B3B41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C90A-4127-4AC5-ACB2-608AC02A8EBF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45479-E276-4206-97FE-7D726DF6D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C48ED-0443-4A96-BE15-46C639376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1F49-D7BE-48FB-8B07-361BAEC4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7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7564D-CB7E-45B2-9D1A-614976328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FE1A97-183F-4370-95B0-25B3AAFA53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4AE35-1081-4337-8D5D-7F282322E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C90A-4127-4AC5-ACB2-608AC02A8EBF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705CF-93DA-4E35-8C19-B16769B5E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05E1A-A35F-4A5A-A5C7-FA4E455CE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1F49-D7BE-48FB-8B07-361BAEC4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53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813FB1-B40A-4BA5-97DC-72E7E46AD6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952DF4-4D2C-4A0B-AEEF-EC0C102283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BC8DB-DD0A-4756-8F93-61948658C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C90A-4127-4AC5-ACB2-608AC02A8EBF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CF145-4748-47AF-A668-4DB67ED85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4BC49-9D7D-45BB-9A21-118736025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1F49-D7BE-48FB-8B07-361BAEC4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28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F3695-1012-4F5A-9114-C40CC8CAC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EE4B7-F7E0-459D-9CCA-B16FB4638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1625D-A73F-4D9E-9411-DCAAA771F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C90A-4127-4AC5-ACB2-608AC02A8EBF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74DB0-247F-40F4-BC43-82FE45D57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F05BB-FD7D-45A5-8CC7-51809C88E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1F49-D7BE-48FB-8B07-361BAEC4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34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89572-08A1-4534-9360-DD0E3B44D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88502-31C3-48BF-9D4F-1BE33965F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A2F0E-27DD-4C3C-988A-BA1BC33E1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C90A-4127-4AC5-ACB2-608AC02A8EBF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4070C-E34A-48B7-8DC9-2D4B8909A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7A49B-D8B3-455A-A2CD-AE8E8CFA9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1F49-D7BE-48FB-8B07-361BAEC4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AB9B8-F7DF-4687-AFB6-B5A007EB9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A0164-8604-4F2C-A951-0EA03C20F4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D9697A-2023-443A-9B52-3C0AC66B4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844970-C292-410F-A948-2209A3221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C90A-4127-4AC5-ACB2-608AC02A8EBF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B55B69-D392-455A-96E9-20BCDDAD1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87AF12-6A18-44EC-A084-AF7A50B0F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1F49-D7BE-48FB-8B07-361BAEC4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72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C7FFB-96BE-4878-95EE-708A82998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58A78-83BC-4451-A9A3-532DBB5A72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130F38-17C4-4516-879B-66291A8B87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06C6F9-C8FA-4DA9-812A-D1CC57B446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6C995D-C1AF-4211-8FD0-5B74799D30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D528FE-57AA-4F41-A9B0-27E32918D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C90A-4127-4AC5-ACB2-608AC02A8EBF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ABE67E-A2EA-4B6A-8FB0-843AD68BB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DD4C55-9E4E-4FD9-BAFE-0046F1244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1F49-D7BE-48FB-8B07-361BAEC4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42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B83D6-5F6C-4187-B810-5E3ECA1BD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79ABAC-DC35-43A1-BDF5-4223B800A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C90A-4127-4AC5-ACB2-608AC02A8EBF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5DAFBC-0317-419F-B7B3-47DB15F67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6A4EFB-E45A-4DD5-A1AA-73A9EBEAD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1F49-D7BE-48FB-8B07-361BAEC4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89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70F211-8D0A-42AE-B138-44B0C520D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C90A-4127-4AC5-ACB2-608AC02A8EBF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D60DAE-51CE-469E-B8CD-71A2950B9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5020EE-ACD6-418C-858D-22CB6570E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1F49-D7BE-48FB-8B07-361BAEC4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83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E4FD6-A25A-4F3D-9F02-5A0DC318F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49951-04C6-4E6A-B9AE-1D3539280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D9FECF-AAD0-4612-9759-184301B312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0BB2D7-80FA-4BE6-8D07-7D07EA2D7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C90A-4127-4AC5-ACB2-608AC02A8EBF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762130-76BE-4B59-A8FF-23BFD1250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09BFCC-0BD7-4690-A7B3-DE823F1EA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1F49-D7BE-48FB-8B07-361BAEC4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955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52846-F317-445C-B5CD-4C6C757FC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D29E84-069F-415D-A0F4-F976BC5621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C1A189-A332-4739-91A1-A26235E860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7B58B1-AAFE-4D2E-AD8F-57D33B3D5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C90A-4127-4AC5-ACB2-608AC02A8EBF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3106C9-3CD5-4825-8911-E5E973836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FA5850-D515-41FD-88EF-79EBD214F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1F49-D7BE-48FB-8B07-361BAEC4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35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5D3FFA-2550-4B11-99D3-FFF4F7945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0C7B4-8D58-4F4C-86A9-71FED5DB0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1B9681-31DE-48B8-A7AD-8853413E28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BC90A-4127-4AC5-ACB2-608AC02A8EBF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F37A-1A6C-453F-9938-A0C620168E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A74209-D8D9-4D3B-9656-7C984C5E58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E1F49-D7BE-48FB-8B07-361BAEC4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50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8D6C5-41B2-492C-9908-87756E03AE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849797-1271-41AC-8C86-8BBD56A392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60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0.wp.com/www.catchthispilum.com/wp-content/uploads/2015/09/actium-clip-672x372.jpg">
            <a:extLst>
              <a:ext uri="{FF2B5EF4-FFF2-40B4-BE49-F238E27FC236}">
                <a16:creationId xmlns:a16="http://schemas.microsoft.com/office/drawing/2014/main" id="{67732FB0-D01E-4F0D-803C-DE91392881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277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0.wp.com/www.catchthispilum.com/wp-content/uploads/2015/09/actium-clip-672x372.jpg">
            <a:extLst>
              <a:ext uri="{FF2B5EF4-FFF2-40B4-BE49-F238E27FC236}">
                <a16:creationId xmlns:a16="http://schemas.microsoft.com/office/drawing/2014/main" id="{67732FB0-D01E-4F0D-803C-DE91392881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852" y="1998134"/>
            <a:ext cx="5268148" cy="4859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BD45C2B-1A2C-4281-A6CA-8F0CDC5E0AB6}"/>
              </a:ext>
            </a:extLst>
          </p:cNvPr>
          <p:cNvSpPr txBox="1"/>
          <p:nvPr/>
        </p:nvSpPr>
        <p:spPr>
          <a:xfrm>
            <a:off x="931333" y="423333"/>
            <a:ext cx="100753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BURN THE SHIPS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F3CBC5-03DF-4BCE-93CF-B83621360665}"/>
              </a:ext>
            </a:extLst>
          </p:cNvPr>
          <p:cNvSpPr txBox="1"/>
          <p:nvPr/>
        </p:nvSpPr>
        <p:spPr>
          <a:xfrm>
            <a:off x="931333" y="2540000"/>
            <a:ext cx="568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Committed To: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anose="02020603050405020304" pitchFamily="18" charset="0"/>
              </a:rPr>
              <a:t>His Word</a:t>
            </a:r>
          </a:p>
          <a:p>
            <a:r>
              <a:rPr 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anose="02020603050405020304" pitchFamily="18" charset="0"/>
              </a:rPr>
              <a:t>		His Work</a:t>
            </a:r>
          </a:p>
          <a:p>
            <a:r>
              <a:rPr 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anose="02020603050405020304" pitchFamily="18" charset="0"/>
              </a:rPr>
              <a:t>		His Worship</a:t>
            </a:r>
          </a:p>
        </p:txBody>
      </p:sp>
    </p:spTree>
    <p:extLst>
      <p:ext uri="{BB962C8B-B14F-4D97-AF65-F5344CB8AC3E}">
        <p14:creationId xmlns:p14="http://schemas.microsoft.com/office/powerpoint/2010/main" val="24907768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18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Castellar</vt:lpstr>
      <vt:lpstr>Georgia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Buc Chumbley</cp:lastModifiedBy>
  <cp:revision>4</cp:revision>
  <dcterms:created xsi:type="dcterms:W3CDTF">2018-08-13T15:54:20Z</dcterms:created>
  <dcterms:modified xsi:type="dcterms:W3CDTF">2020-02-02T12:34:21Z</dcterms:modified>
</cp:coreProperties>
</file>