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4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5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8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8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6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5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7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3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1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9793B-8096-4303-8DD5-6427B8A0936D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13386-3048-450C-B927-85D97789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9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5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2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00851" cy="6858000"/>
          </a:xfrm>
          <a:prstGeom prst="rect">
            <a:avLst/>
          </a:prstGeom>
        </p:spPr>
      </p:pic>
      <p:pic>
        <p:nvPicPr>
          <p:cNvPr id="1028" name="Picture 4" descr="Image result for earl of sandwich">
            <a:extLst>
              <a:ext uri="{FF2B5EF4-FFF2-40B4-BE49-F238E27FC236}">
                <a16:creationId xmlns:a16="http://schemas.microsoft.com/office/drawing/2014/main" xmlns="" id="{1B446F39-CCDA-4B03-A144-B947C3DA8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1" y="0"/>
            <a:ext cx="53911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7439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who is Jesus?">
            <a:extLst>
              <a:ext uri="{FF2B5EF4-FFF2-40B4-BE49-F238E27FC236}">
                <a16:creationId xmlns:a16="http://schemas.microsoft.com/office/drawing/2014/main" xmlns="" id="{41DF4EB5-5635-40E4-9315-524DD000CF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490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who is Jesus?">
            <a:extLst>
              <a:ext uri="{FF2B5EF4-FFF2-40B4-BE49-F238E27FC236}">
                <a16:creationId xmlns:a16="http://schemas.microsoft.com/office/drawing/2014/main" xmlns="" id="{41DF4EB5-5635-40E4-9315-524DD000CF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52549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6EEB569-069B-4091-A9EB-D5A3F29FC69A}"/>
              </a:ext>
            </a:extLst>
          </p:cNvPr>
          <p:cNvSpPr txBox="1"/>
          <p:nvPr/>
        </p:nvSpPr>
        <p:spPr>
          <a:xfrm>
            <a:off x="6754091" y="1085850"/>
            <a:ext cx="49330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astellar" panose="020A0402060406010301" pitchFamily="18" charset="0"/>
              </a:rPr>
              <a:t>LUNATIC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believe Him</a:t>
            </a: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To protect Him</a:t>
            </a:r>
          </a:p>
          <a:p>
            <a:r>
              <a:rPr lang="en-US" sz="4800" dirty="0">
                <a:solidFill>
                  <a:schemeClr val="bg1"/>
                </a:solidFill>
                <a:latin typeface="Castellar" panose="020A0402060406010301" pitchFamily="18" charset="0"/>
              </a:rPr>
              <a:t>LIAR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Divides Satan</a:t>
            </a: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Defeats Satan</a:t>
            </a:r>
          </a:p>
          <a:p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Defames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</a:t>
            </a:r>
          </a:p>
          <a:p>
            <a:r>
              <a:rPr lang="en-US" sz="4800" dirty="0">
                <a:solidFill>
                  <a:schemeClr val="bg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LORD</a:t>
            </a:r>
          </a:p>
          <a:p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714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Newton, Jamie K. (MSFC-IS40)[NICS]</cp:lastModifiedBy>
  <cp:revision>12</cp:revision>
  <dcterms:created xsi:type="dcterms:W3CDTF">2015-08-28T14:16:46Z</dcterms:created>
  <dcterms:modified xsi:type="dcterms:W3CDTF">2020-01-26T21:28:56Z</dcterms:modified>
</cp:coreProperties>
</file>