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54" autoAdjust="0"/>
    <p:restoredTop sz="94660"/>
  </p:normalViewPr>
  <p:slideViewPr>
    <p:cSldViewPr snapToGrid="0">
      <p:cViewPr varScale="1">
        <p:scale>
          <a:sx n="51" d="100"/>
          <a:sy n="51" d="100"/>
        </p:scale>
        <p:origin x="1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BC5D93-12E4-493B-AAF4-887BB6B6BB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7A3CB23-3F38-4EBB-9BFD-D6CD9D5736A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AE9552-E5D8-4A2A-B230-62EA75352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6392-A3E4-408F-9732-9F88ECB8CBE5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0E024B-3645-4407-A64A-021A4EABE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6393C7-8450-4916-A244-58FF549FC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1CCC2-0D55-4378-85E1-C3ADB2114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530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542AF-4183-4476-8F13-27EBED82F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3540494-EC93-4560-A63E-4A159C4690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AB95EF3-116F-4C08-ADFB-BD117DEBF7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6392-A3E4-408F-9732-9F88ECB8CBE5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19600-C0E5-4FFD-A97A-22CEAE760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605443-DE71-4FF7-9A67-9F16235028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1CCC2-0D55-4378-85E1-C3ADB2114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03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A0105D9-9AA0-4E06-AA51-082664EA20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912193C-B942-4F4B-954B-8CDE0ED61A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A6111-07CB-4BBD-9B9E-F71C6F532C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6392-A3E4-408F-9732-9F88ECB8CBE5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E0B0C3-A2A6-4511-8A56-1DBD28FD8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0C56A3-1DC2-4136-8CF4-E5C51DD28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1CCC2-0D55-4378-85E1-C3ADB2114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4846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F6E334-DBEF-4DC2-AA40-F11A76F2C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BE233D-5CF0-437D-92CE-02D3F528E0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1231A-F83F-438B-924C-4E7FCE0307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6392-A3E4-408F-9732-9F88ECB8CBE5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21DD17-4244-48AB-AB30-C9B21C14C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BE4C5C-5C26-40D7-A345-CA6A5FF4F8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1CCC2-0D55-4378-85E1-C3ADB2114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275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ECA01-435E-4DE2-B872-F106D0DAAB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E25AB2-E4F6-4A89-999A-5576D59C88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1BCC0E-EBCC-4A19-BC90-0C0174590C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6392-A3E4-408F-9732-9F88ECB8CBE5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FF714-5A8A-4287-B002-04FA2A749F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DE4FFC-E7D5-4B35-B4D3-B9D6E8BD9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1CCC2-0D55-4378-85E1-C3ADB2114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450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2E9A56-09E5-4790-B146-8E9339E9AC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70F22-2FE3-4BC3-8CAA-2C694DD5B2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2B9E3D-1C00-44BD-B636-50E4B66745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959F27-4EB5-450A-BF14-D195AF695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6392-A3E4-408F-9732-9F88ECB8CBE5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7E92A9-6793-4753-BDEE-BA5A09BDF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5A9BF3-64E2-4531-B87C-9ECFEC3B0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1CCC2-0D55-4378-85E1-C3ADB2114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188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BB0A2-8DF4-4B26-8CBF-872A9CD43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58BAA6-A1F4-4681-9DC3-239AA8964B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C7E798-ADBD-44CE-B8E1-D080406957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D4BF9F-43CB-4288-9872-7331D49794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BCAA894-215B-4A30-B474-E501B3BB9F7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1928C9D-0C4A-4436-85D6-4023193D52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6392-A3E4-408F-9732-9F88ECB8CBE5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7E4315-247E-42A2-8C59-52B6FB5BF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A83166-497B-4BA5-A6A9-FB6EF791AC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1CCC2-0D55-4378-85E1-C3ADB2114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22187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EFF36-6A3D-4804-BBFC-71EF91FCC6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CEDF1C-BCB9-4B36-A5D6-7432949B26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6392-A3E4-408F-9732-9F88ECB8CBE5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38A83E6-9F99-41BD-BC58-F68A39EA9A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C6FC06-7AE9-4423-9F2E-A868B6230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1CCC2-0D55-4378-85E1-C3ADB2114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028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090F8B-F74E-4B9F-9222-7DBA1B0B3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6392-A3E4-408F-9732-9F88ECB8CBE5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A50842-9F11-48DD-AA28-08A9806E3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94C3787-B71C-4798-8A23-D5CCDFA6CC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1CCC2-0D55-4378-85E1-C3ADB2114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0694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CA75B7-F8AE-4426-8EA3-D6D9CB26DB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72151-C9F8-44E0-9E31-74667EAC271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9875E5-4856-44BF-B058-AB3FE83FF8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E6F7AF-D8FC-4C14-A9A5-974956F41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6392-A3E4-408F-9732-9F88ECB8CBE5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55E083-8318-49F8-B8D0-51534CAC1E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7C32E3-14E3-4FE6-B29A-887F535BB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1CCC2-0D55-4378-85E1-C3ADB2114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2312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9ED340-EAE9-44D2-938E-76D9FDDA2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9EF24F-D63C-49BC-A26F-6EAEDE40BB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5B03AA-39BF-409B-BC2E-85DEC0A2B4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1488FF-351F-4B03-9324-8B93830A5C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76392-A3E4-408F-9732-9F88ECB8CBE5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979BD5-BA91-4B9E-B1D1-A109A4DB5B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C27C8A-7D9F-47D0-B192-5C82FFB94C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1CCC2-0D55-4378-85E1-C3ADB2114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277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D8925D2-8846-48F4-8932-08F85C1BB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65EA90-FF88-4AA7-A052-F0A43E1206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13E0BC-737D-4766-864A-6615260884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976392-A3E4-408F-9732-9F88ECB8CBE5}" type="datetimeFigureOut">
              <a:rPr lang="en-US" smtClean="0"/>
              <a:t>12/31/2019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51F4A0-A278-41B4-B70A-CFE23744F1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DB211D-0B9B-44DF-999E-C16A4924CE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71CCC2-0D55-4378-85E1-C3ADB21141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5295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72FBDF-DCF2-4A4C-8F89-8156FA5E449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EDC3CA-CA83-4CAA-8037-DFC6965C20A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0991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 result for two on the road to emmaus with christ">
            <a:extLst>
              <a:ext uri="{FF2B5EF4-FFF2-40B4-BE49-F238E27FC236}">
                <a16:creationId xmlns:a16="http://schemas.microsoft.com/office/drawing/2014/main" id="{21EEEC6B-60CA-4526-82E5-78BBB5E7EB1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DB0B23B-5A2A-4046-A399-9EF7B528CED6}"/>
              </a:ext>
            </a:extLst>
          </p:cNvPr>
          <p:cNvSpPr txBox="1"/>
          <p:nvPr/>
        </p:nvSpPr>
        <p:spPr>
          <a:xfrm>
            <a:off x="690465" y="559837"/>
            <a:ext cx="738984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THE EULOGY OF JESUS</a:t>
            </a:r>
          </a:p>
        </p:txBody>
      </p:sp>
    </p:spTree>
    <p:extLst>
      <p:ext uri="{BB962C8B-B14F-4D97-AF65-F5344CB8AC3E}">
        <p14:creationId xmlns:p14="http://schemas.microsoft.com/office/powerpoint/2010/main" val="5360608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Image result for two on the road to emmaus with christ">
            <a:extLst>
              <a:ext uri="{FF2B5EF4-FFF2-40B4-BE49-F238E27FC236}">
                <a16:creationId xmlns:a16="http://schemas.microsoft.com/office/drawing/2014/main" id="{21EEEC6B-60CA-4526-82E5-78BBB5E7EB1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4024" y="1548882"/>
            <a:ext cx="5417976" cy="5309118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3DB0B23B-5A2A-4046-A399-9EF7B528CED6}"/>
              </a:ext>
            </a:extLst>
          </p:cNvPr>
          <p:cNvSpPr txBox="1"/>
          <p:nvPr/>
        </p:nvSpPr>
        <p:spPr>
          <a:xfrm>
            <a:off x="690465" y="559837"/>
            <a:ext cx="79772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THE EFFECTS OF DESPAIR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C6A3A7-94D0-46B1-A35F-FE87F5FB86AC}"/>
              </a:ext>
            </a:extLst>
          </p:cNvPr>
          <p:cNvSpPr txBox="1"/>
          <p:nvPr/>
        </p:nvSpPr>
        <p:spPr>
          <a:xfrm>
            <a:off x="723900" y="2228850"/>
            <a:ext cx="523875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DISASSOCIATE</a:t>
            </a:r>
          </a:p>
          <a:p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DIGRESS</a:t>
            </a:r>
          </a:p>
          <a:p>
            <a:r>
              <a:rPr lang="en-US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DOUBT</a:t>
            </a:r>
          </a:p>
        </p:txBody>
      </p:sp>
    </p:spTree>
    <p:extLst>
      <p:ext uri="{BB962C8B-B14F-4D97-AF65-F5344CB8AC3E}">
        <p14:creationId xmlns:p14="http://schemas.microsoft.com/office/powerpoint/2010/main" val="200547311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11</Words>
  <Application>Microsoft Office PowerPoint</Application>
  <PresentationFormat>Widescreen</PresentationFormat>
  <Paragraphs>5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Castellar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 Chumbley</dc:creator>
  <cp:lastModifiedBy>Buc Chumbley</cp:lastModifiedBy>
  <cp:revision>3</cp:revision>
  <dcterms:created xsi:type="dcterms:W3CDTF">2019-12-31T17:57:58Z</dcterms:created>
  <dcterms:modified xsi:type="dcterms:W3CDTF">2019-12-31T19:40:37Z</dcterms:modified>
</cp:coreProperties>
</file>