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A631-63B2-4043-BE12-AEED9B42770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8926-ECD9-4BBF-84CF-A5E31079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3129" cy="6858000"/>
          </a:xfrm>
          <a:prstGeom prst="rect">
            <a:avLst/>
          </a:prstGeom>
        </p:spPr>
      </p:pic>
      <p:pic>
        <p:nvPicPr>
          <p:cNvPr id="1026" name="Picture 2" descr="THE-HOUSE-OF-A-THOUSAND-TERRORS-ROTTERDAM.png (500×8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0"/>
            <a:ext cx="6255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6952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THOUSAND TERRORS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1</cp:revision>
  <dcterms:created xsi:type="dcterms:W3CDTF">2015-11-25T17:19:36Z</dcterms:created>
  <dcterms:modified xsi:type="dcterms:W3CDTF">2015-11-25T17:19:55Z</dcterms:modified>
</cp:coreProperties>
</file>