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91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2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4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1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5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5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8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3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9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3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4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AA3DD-D259-4D82-99DA-B2658AFC10D8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262E2-6414-4DD2-9C01-2DC6BF6C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6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1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cancer">
            <a:extLst>
              <a:ext uri="{FF2B5EF4-FFF2-40B4-BE49-F238E27FC236}">
                <a16:creationId xmlns:a16="http://schemas.microsoft.com/office/drawing/2014/main" id="{B3F522F0-650C-4853-83C1-04661A16A0E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D3224B-7F1D-45C8-BD10-E93C88C5686A}"/>
              </a:ext>
            </a:extLst>
          </p:cNvPr>
          <p:cNvSpPr txBox="1"/>
          <p:nvPr/>
        </p:nvSpPr>
        <p:spPr>
          <a:xfrm>
            <a:off x="838200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CANCERS OF THE BODY</a:t>
            </a:r>
          </a:p>
        </p:txBody>
      </p:sp>
    </p:spTree>
    <p:extLst>
      <p:ext uri="{BB962C8B-B14F-4D97-AF65-F5344CB8AC3E}">
        <p14:creationId xmlns:p14="http://schemas.microsoft.com/office/powerpoint/2010/main" val="272338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cancer">
            <a:extLst>
              <a:ext uri="{FF2B5EF4-FFF2-40B4-BE49-F238E27FC236}">
                <a16:creationId xmlns:a16="http://schemas.microsoft.com/office/drawing/2014/main" id="{B3F522F0-650C-4853-83C1-04661A16A0E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809999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D3224B-7F1D-45C8-BD10-E93C88C5686A}"/>
              </a:ext>
            </a:extLst>
          </p:cNvPr>
          <p:cNvSpPr txBox="1"/>
          <p:nvPr/>
        </p:nvSpPr>
        <p:spPr>
          <a:xfrm>
            <a:off x="838200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CANCERS OF THE BODY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92AB40-E5E8-40B7-A76F-01C5DCE44771}"/>
              </a:ext>
            </a:extLst>
          </p:cNvPr>
          <p:cNvSpPr txBox="1"/>
          <p:nvPr/>
        </p:nvSpPr>
        <p:spPr>
          <a:xfrm>
            <a:off x="304800" y="2590800"/>
            <a:ext cx="480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MOUTH</a:t>
            </a:r>
          </a:p>
          <a:p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</a:p>
          <a:p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170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5</cp:revision>
  <dcterms:created xsi:type="dcterms:W3CDTF">2013-07-21T11:43:29Z</dcterms:created>
  <dcterms:modified xsi:type="dcterms:W3CDTF">2020-01-18T11:41:49Z</dcterms:modified>
</cp:coreProperties>
</file>