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46" d="100"/>
          <a:sy n="46" d="100"/>
        </p:scale>
        <p:origin x="3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47C9-8FD7-4647-ABB2-067BEA78B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65EDE-AFFC-4BF7-8514-C4EE30653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78D69-E3C4-4241-9640-B7CC71DA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1F06B-8D21-46B6-8B7C-9D6E81FA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0497E-4554-43B3-B36B-EFAB2125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2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28D8A-D62D-4D85-8D78-85CAD7961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03C37-6DF2-48D1-A538-430CCEC52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C0EE9-0C41-4775-A015-D8933D1D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24E72-E65A-4A65-A9DB-281C9092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E72E6-641E-4FAB-A854-FE3E6F69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5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C33EE-5368-4A60-941D-7AFF3AD8C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03E4E-5DEC-4494-B705-70568F43E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7576-8129-4BCE-9D62-A82D5A23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06973-719F-4A39-A67D-90DA438D6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C2E00-BD6B-4171-A3F9-07808AC4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2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6E44-94CE-48E2-970A-93DEED53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CB380-22C3-445F-A85E-6138A461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F1ED8-EE9D-4350-AAAE-CEF4D45B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DCA96-3BBE-4F7C-9BD5-FBFC2CC2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402D8-B647-4854-B2C1-BEF60E79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4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CA4A-9FD4-4779-A9C7-E11A3FD7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2E8C-BA26-442E-A6F9-CCBD27A12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0DAB1-F0D2-4FE9-9861-D817A8FEA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BC09F-31F9-478F-884D-4A099EFF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A77B0-2761-4D85-81F4-41437E28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3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3348-1014-4111-95F4-713E6A32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36B46-4E08-49FE-8100-BC3FE024A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5AA15-7C06-4583-9D3C-B1DA95706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D3BC5-AC4B-43F4-A88C-A43649BE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0F3C5-9132-4BE8-A47C-5C051E602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4D755-4EF8-47E6-AD6F-6A3C2AD7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0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B0C9-9EAA-45F7-B9E7-65A0ED316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97F89-C0BC-4050-8780-A1D4FA1CE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0AA6E-2299-4AC2-B064-86E085BED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8F4D4-F3F5-47A0-9530-CD1A63AD6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91890-A255-45B7-978D-A4F29D17A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D4E3C-08E4-49C8-B164-490DCBB8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E6408-C14F-440D-92B2-3603EB40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AFCAFC-BA06-41B3-8A5A-74D2010C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210DB-5018-4E4E-908E-079EF549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8CD35-D7D5-47FA-B497-42A849F4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05702-60B1-4BA1-9E6C-7D066BE1D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FD156-0420-4B38-8153-31AD2158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8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6244BB-8E89-431A-9BC4-DE6E0039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A13E5-9CBB-49E2-BAAC-B64EC17F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584B2-ED56-46A7-B4D3-B96D9ACB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1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5D2C-A8FF-4343-8BF5-A51AD2C1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ABBA1-4E8F-475F-BAB5-3E85919AF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A4DF6-A386-46C9-8713-59EB85774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6A16B-1D3A-45C7-89F1-CA4FB060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6E2D1-E299-4F75-A5D2-FD47DF66E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CA130-8523-4D1A-A5E1-061D08D71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8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BCC0-B0EB-4C00-9153-32341B38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06498D-191A-4F34-9839-419FED8A3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75E64-75CE-4EC2-AA03-5534765D6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4A60-A46E-4C62-A370-E047E539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18CAE-2DD2-4714-A638-83D8BC3C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0B411-B5DD-41F4-8C14-3393A5CE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9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F0D069-838F-45CF-8257-22BFB0587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C7B6B-FA23-4E46-9344-27DA78BC8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C49F8-42F3-4A26-9A06-4405A8958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83CB4-31B1-4712-B711-E8FEFE712EA6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69786-F851-40B1-B13B-5298910D3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1F388-6C11-4ADD-A961-3A1D771AE0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6F2C7-EDA4-4D97-A1CA-8C5D83535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6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DF39-3685-4F2C-8029-BD31DB0E3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3CFB9-62E5-4EAE-9C75-BCFCF83AF5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5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B20CA-9E17-4072-8398-EAF738707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Castellar" panose="020A0402060406010301" pitchFamily="18" charset="0"/>
              </a:rPr>
              <a:t>DENIALISM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0D33F-1AC9-4446-8BD3-E7287AC81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9" y="1825625"/>
            <a:ext cx="11035146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5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defense mechanism in which confrontation with a personal problem or with reality is avoided by denying the existence of the problem or reality”</a:t>
            </a:r>
            <a:endParaRPr lang="en-US" sz="54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4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ermon peter denying christ">
            <a:extLst>
              <a:ext uri="{FF2B5EF4-FFF2-40B4-BE49-F238E27FC236}">
                <a16:creationId xmlns:a16="http://schemas.microsoft.com/office/drawing/2014/main" id="{773D1101-2111-4752-A44C-5BC1DABFE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98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ermon peter denying christ">
            <a:extLst>
              <a:ext uri="{FF2B5EF4-FFF2-40B4-BE49-F238E27FC236}">
                <a16:creationId xmlns:a16="http://schemas.microsoft.com/office/drawing/2014/main" id="{773D1101-2111-4752-A44C-5BC1DABFE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82" y="1884218"/>
            <a:ext cx="4932217" cy="49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55236C-05A7-4AD9-BCE6-7E393141956F}"/>
              </a:ext>
            </a:extLst>
          </p:cNvPr>
          <p:cNvSpPr txBox="1"/>
          <p:nvPr/>
        </p:nvSpPr>
        <p:spPr>
          <a:xfrm>
            <a:off x="471055" y="498764"/>
            <a:ext cx="6456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CHRIST KNEW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A34BEE-7D7E-43E0-BD81-10F9E1389D86}"/>
              </a:ext>
            </a:extLst>
          </p:cNvPr>
          <p:cNvSpPr txBox="1"/>
          <p:nvPr/>
        </p:nvSpPr>
        <p:spPr>
          <a:xfrm>
            <a:off x="471055" y="2597727"/>
            <a:ext cx="63038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IT HAPPENED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IT HAPPENED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IT HAPPENED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Words of Animosity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Words of Appreciation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Words of Affection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837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ermon peter denying christ">
            <a:extLst>
              <a:ext uri="{FF2B5EF4-FFF2-40B4-BE49-F238E27FC236}">
                <a16:creationId xmlns:a16="http://schemas.microsoft.com/office/drawing/2014/main" id="{773D1101-2111-4752-A44C-5BC1DABFE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82" y="1884218"/>
            <a:ext cx="4932217" cy="49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55236C-05A7-4AD9-BCE6-7E393141956F}"/>
              </a:ext>
            </a:extLst>
          </p:cNvPr>
          <p:cNvSpPr txBox="1"/>
          <p:nvPr/>
        </p:nvSpPr>
        <p:spPr>
          <a:xfrm>
            <a:off x="471055" y="498764"/>
            <a:ext cx="6456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“And PETER”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A34BEE-7D7E-43E0-BD81-10F9E1389D86}"/>
              </a:ext>
            </a:extLst>
          </p:cNvPr>
          <p:cNvSpPr txBox="1"/>
          <p:nvPr/>
        </p:nvSpPr>
        <p:spPr>
          <a:xfrm>
            <a:off x="471055" y="2597727"/>
            <a:ext cx="630381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661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ermon peter denying christ">
            <a:extLst>
              <a:ext uri="{FF2B5EF4-FFF2-40B4-BE49-F238E27FC236}">
                <a16:creationId xmlns:a16="http://schemas.microsoft.com/office/drawing/2014/main" id="{773D1101-2111-4752-A44C-5BC1DABFE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82" y="1884218"/>
            <a:ext cx="4932217" cy="49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55236C-05A7-4AD9-BCE6-7E393141956F}"/>
              </a:ext>
            </a:extLst>
          </p:cNvPr>
          <p:cNvSpPr txBox="1"/>
          <p:nvPr/>
        </p:nvSpPr>
        <p:spPr>
          <a:xfrm>
            <a:off x="471055" y="498764"/>
            <a:ext cx="6456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“And Peter”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A34BEE-7D7E-43E0-BD81-10F9E1389D86}"/>
              </a:ext>
            </a:extLst>
          </p:cNvPr>
          <p:cNvSpPr txBox="1"/>
          <p:nvPr/>
        </p:nvSpPr>
        <p:spPr>
          <a:xfrm>
            <a:off x="207818" y="2597727"/>
            <a:ext cx="70519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all fall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deny Jesus, He will deny you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stands ready to forgive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30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81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DENIALISM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3</cp:revision>
  <dcterms:created xsi:type="dcterms:W3CDTF">2020-01-10T15:04:32Z</dcterms:created>
  <dcterms:modified xsi:type="dcterms:W3CDTF">2020-01-10T15:24:27Z</dcterms:modified>
</cp:coreProperties>
</file>