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6" autoAdjust="0"/>
    <p:restoredTop sz="94660"/>
  </p:normalViewPr>
  <p:slideViewPr>
    <p:cSldViewPr snapToGrid="0">
      <p:cViewPr varScale="1">
        <p:scale>
          <a:sx n="59" d="100"/>
          <a:sy n="59" d="100"/>
        </p:scale>
        <p:origin x="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EBB71-D733-48CC-BF6E-8846CD70B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6962B-72C2-4401-B58D-CAAFB826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83A72-14AB-48FA-9F5B-5B517E78A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21AAB-7196-40DE-9D4B-6488C930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D0D16-56CE-4171-808B-41E292C4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5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26069-BC3B-4BF1-8425-B03EA5838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312EF-6610-4F8C-AB18-837C0628F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6A118-5CC3-41C7-8EBA-2AECDAEEC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C7C2B-666D-4183-BDA2-5490481B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7C833-E98A-47A5-AEE9-1E90AF31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2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89713-77A6-4BF8-8EBB-6BDCA102C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4D440-4068-4470-9A10-D77D4D828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1FABC-0355-4B99-8B24-224886CA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2A69B-292B-4F82-BE7B-F2F686ED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E4F41-E70B-4D78-B884-A6AD8916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4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19D9-B21A-4FF2-A358-665891F5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31F2B-97A9-4BAF-9AC1-54BF34564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AA714-F075-43A0-8718-CD34A2C9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27448-D5DC-485B-BC13-D85F627D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D06D7-7078-49DC-8D30-A1FB8B99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8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0C93-58F9-453F-93F8-CF8F7F418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FD0D7-B206-4574-B83C-EC88CD9DF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1B025-93C0-44F5-8687-720EA1D65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187C0-5C5C-45DB-B749-AE30E5898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800A6-52B2-4DB9-AF16-628EF665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7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778F9-4FA1-4479-A354-27EAA58F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5866-E194-4DE2-BBE7-606F61C03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B18C8-00FE-4267-8009-BE7781985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D02E4-146F-4522-A9C7-691172DC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C6CDE-E3E2-427D-BEBA-EAFE184D3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2E81E-6816-4009-87A4-7A2BB902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5B98-616E-484A-9E3D-D31EA233E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9E613-CF29-4303-9BB3-40B606470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F6124-B755-467F-99ED-45E607095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2C0138-7DEC-4141-908E-58154D06A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A2C65-887C-45BE-9C72-D83C2EFFD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3A747-C93C-4B55-A9B6-6A0D800BE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CD378D-39F8-45DE-858A-512914EB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08337-379F-453E-B438-9239D96F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2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3CC2C-6544-4919-B871-7BA0D0C64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F5401-085C-40C2-A4D6-510AD501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8244D-80EB-45CA-A7AE-5C71295F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97E2B-1DEF-4B2D-AD9E-DCE0B5C6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98A544-4295-4FD5-8F26-6ECCA5C90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AC0DB-8E07-4AA8-BE18-5A6FA9DA6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4B27B0-9693-460D-BCC0-B54FC337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3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DEE9A-76B0-487D-B580-4B130463E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597F7-335F-4AAF-87D3-40C0AE1A6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58A0B-9ECF-4374-BC46-62435DFFC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CF26-36BF-479C-A42F-85D9E2D0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A276D-1A87-4DC2-AF86-E6D76B23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419C8-0597-43CF-86ED-FAF7C7BC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6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AD33-7B6F-4923-9089-7DFFB82E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70FB3-4460-4CFA-950A-A9BAFF95E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FCE63-C984-435B-85FC-0E27459F0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F4766-F13F-4AEF-9AD2-994D28A2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9FE68-F9A6-40DC-9FBA-EF1FD5DC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1DB55-363F-4824-8B6B-5C3A0495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6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547FFB-1529-4A53-BEBE-11195CBD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7D9AA-3BC1-4BC3-B6D0-D777471D9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9D06B-CC23-469D-AA26-E29F2FFBC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E424-9262-48DF-8866-F7EC00A2DA5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F6413-4947-49C8-B7C5-94623A5FE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94891-EE7A-4B3A-AFB9-60FC006F3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916A-2B89-40A9-9A0A-F1A2DD669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D64B-B11C-4FB4-B8C0-1C2E0CC60B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 useBgFill="1">
        <p:nvSpPr>
          <p:cNvPr id="3" name="Subtitle 2">
            <a:extLst>
              <a:ext uri="{FF2B5EF4-FFF2-40B4-BE49-F238E27FC236}">
                <a16:creationId xmlns:a16="http://schemas.microsoft.com/office/drawing/2014/main" id="{6AE3E1D5-1C25-4BD5-B769-F560F10AB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8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mary and joseph on way to bethlehem&quot;">
            <a:extLst>
              <a:ext uri="{FF2B5EF4-FFF2-40B4-BE49-F238E27FC236}">
                <a16:creationId xmlns:a16="http://schemas.microsoft.com/office/drawing/2014/main" id="{6016E4CE-8BDA-4A7A-A149-2C3840AD1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861254-2A1C-412F-ABAA-FC8165FFBEB1}"/>
              </a:ext>
            </a:extLst>
          </p:cNvPr>
          <p:cNvSpPr txBox="1"/>
          <p:nvPr/>
        </p:nvSpPr>
        <p:spPr>
          <a:xfrm>
            <a:off x="348343" y="609600"/>
            <a:ext cx="7424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MARY DID YOU KNOW?</a:t>
            </a:r>
          </a:p>
        </p:txBody>
      </p:sp>
    </p:spTree>
    <p:extLst>
      <p:ext uri="{BB962C8B-B14F-4D97-AF65-F5344CB8AC3E}">
        <p14:creationId xmlns:p14="http://schemas.microsoft.com/office/powerpoint/2010/main" val="10685207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mary and joseph on way to bethlehem&quot;">
            <a:extLst>
              <a:ext uri="{FF2B5EF4-FFF2-40B4-BE49-F238E27FC236}">
                <a16:creationId xmlns:a16="http://schemas.microsoft.com/office/drawing/2014/main" id="{6016E4CE-8BDA-4A7A-A149-2C3840AD1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394857"/>
            <a:ext cx="5029199" cy="446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A186EE-2E30-4208-8C23-8EB9686A3BC9}"/>
              </a:ext>
            </a:extLst>
          </p:cNvPr>
          <p:cNvSpPr txBox="1"/>
          <p:nvPr/>
        </p:nvSpPr>
        <p:spPr>
          <a:xfrm>
            <a:off x="174171" y="457200"/>
            <a:ext cx="11756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WHAT DID MARY KNOW?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A896C-C7C3-42B8-9B85-08F3A1E95A13}"/>
              </a:ext>
            </a:extLst>
          </p:cNvPr>
          <p:cNvSpPr txBox="1"/>
          <p:nvPr/>
        </p:nvSpPr>
        <p:spPr>
          <a:xfrm>
            <a:off x="174170" y="2394857"/>
            <a:ext cx="67491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THE BIRTH OF CHRIST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Specially blessed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BIRTH OF CHRIST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Salvation to 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CROSS OF CHRIST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of God</a:t>
            </a:r>
          </a:p>
        </p:txBody>
      </p:sp>
    </p:spTree>
    <p:extLst>
      <p:ext uri="{BB962C8B-B14F-4D97-AF65-F5344CB8AC3E}">
        <p14:creationId xmlns:p14="http://schemas.microsoft.com/office/powerpoint/2010/main" val="3460382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5</cp:revision>
  <dcterms:created xsi:type="dcterms:W3CDTF">2019-12-20T17:46:15Z</dcterms:created>
  <dcterms:modified xsi:type="dcterms:W3CDTF">2019-12-22T12:42:47Z</dcterms:modified>
</cp:coreProperties>
</file>