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6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351E6-5575-4C36-8B4C-C76D09F11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2B0119-D18C-49EF-B313-53F6DDC10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E52F8-E6D8-4301-AAE8-4CA8C5836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DEF2-90AC-4B5E-AA8A-EFCB5810F602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49F45-6FF8-45F8-BB2C-4393FEFE5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A8ECB-2FEE-4776-AEAF-48CD48249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E943-1CB8-431F-90A9-0E4A2E2C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4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2EF6A-CAD9-4D9B-97BA-DEF55D70A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09A22E-C166-4300-93DB-36AE536E2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7238C-EB7D-434F-94B8-BE8A4CAB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DEF2-90AC-4B5E-AA8A-EFCB5810F602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59790-6659-4DBB-AD9F-58745C6B3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808DC-F98E-445D-975D-2516DA65B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E943-1CB8-431F-90A9-0E4A2E2C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1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7B5B54-8E42-486F-AD3C-82F895BE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86EDDA-B68B-417E-BBFF-404775D4F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7E0B1-87F5-4D58-A15A-1752C364D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DEF2-90AC-4B5E-AA8A-EFCB5810F602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F5B02-4F14-49BB-81CC-88EBCE48E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8438E-0D46-4ECC-9A26-A42364979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E943-1CB8-431F-90A9-0E4A2E2C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0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4D935-0DEC-4B9E-B291-60F5B3E9A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2859C-2275-4E90-B9BD-A9608BCFD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969DE-6AF2-41C1-B3AE-5AC6762A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DEF2-90AC-4B5E-AA8A-EFCB5810F602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E6B3C-D5F3-4D49-92F2-98AA74127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19D8B-D2E2-4D21-8B09-5C5695150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E943-1CB8-431F-90A9-0E4A2E2C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4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27A65-DC4F-4CA1-9CB4-E4F6148F8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CF90F-A0B1-4904-A2F4-A1138948C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DB265-8FA7-4A5D-85F0-990C409CA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DEF2-90AC-4B5E-AA8A-EFCB5810F602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8B061-BE94-4E15-B221-A2ECFAFED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CD89A-C076-4C28-9A85-53B6BF3F9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E943-1CB8-431F-90A9-0E4A2E2C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91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9756C-7735-4DF3-820E-3FEA7C8F5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BAB16-83CC-40B1-981C-640AF53AC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C1B1C-62CD-4BE0-90CD-094AE90EB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E273FC-5786-4BF2-B3A2-48076EC64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DEF2-90AC-4B5E-AA8A-EFCB5810F602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EF4B3F-3952-40AC-919F-87E718550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C9DB8-88F2-40CE-8049-8981B4E99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E943-1CB8-431F-90A9-0E4A2E2C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4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E109F-B053-4280-A9A7-BA8FA36E7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0458-B067-45FE-8011-997011A0D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E2680-77DF-4B6A-A48E-E034D23B4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05B9AB-13F4-4550-8680-F556776E3A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36D79-E4A7-4780-95F3-30BADF147E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99B86E-7432-43EC-85B0-DCCA878D4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DEF2-90AC-4B5E-AA8A-EFCB5810F602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527BAC-4149-46A0-AC0C-EA0B53CF4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38FE54-BD21-4A9C-AB8C-50FEC843B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E943-1CB8-431F-90A9-0E4A2E2C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9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0786D-70B4-4B3A-83FA-1D9AECBF1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C6D2CF-6DBC-4990-8B96-31C92347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DEF2-90AC-4B5E-AA8A-EFCB5810F602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53F922-38C2-44EA-87C5-7BA1273E0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D0791F-AFD4-4AF1-BCD8-990E173D1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E943-1CB8-431F-90A9-0E4A2E2C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6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33C653-4F4B-4AF7-9B09-013570A1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DEF2-90AC-4B5E-AA8A-EFCB5810F602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0D2736-D356-4135-A06D-C5BCC3139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065912-FF2D-4418-9B3A-65F8ABE7F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E943-1CB8-431F-90A9-0E4A2E2C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4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0AA56-5605-4C01-BF4C-000030E16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9838F-720C-403A-9414-2715ECDBF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362883-5E10-4434-A143-31B8A2547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8E881-C31B-40D1-AFEA-FCB3DC176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DEF2-90AC-4B5E-AA8A-EFCB5810F602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C4CBB-EE2C-4F56-9CA2-6677047B9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53EA37-EB48-4D11-8880-8AA6B5A4B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E943-1CB8-431F-90A9-0E4A2E2C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9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71AF-85E2-4599-88C4-C57E33D07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88B7FA-FD43-4D92-A340-8CE9E1ECB0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5EC693-967F-4272-8E5A-B087E4AAE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5293C-F619-498F-9213-769A7989C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DEF2-90AC-4B5E-AA8A-EFCB5810F602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0D83B5-3CC5-41F0-9384-BB6002D38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89D924-F375-4F37-BF90-654EC4D10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E943-1CB8-431F-90A9-0E4A2E2C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3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192C2E-0B9D-47E0-BAE9-1671789A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9A61F-F52F-484B-BD4F-1E9561991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D8657-616A-458A-A272-BC820E42DD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8DEF2-90AC-4B5E-AA8A-EFCB5810F602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9181A-82A8-414C-9311-6CE680CBC9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ACF01-B838-4195-9F13-FB60846CF0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CE943-1CB8-431F-90A9-0E4A2E2C2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8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39ED4-8223-449A-B4CC-D3DF92DBCD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F74F1-7E22-4448-B375-93512EED74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0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ild praying">
            <a:extLst>
              <a:ext uri="{FF2B5EF4-FFF2-40B4-BE49-F238E27FC236}">
                <a16:creationId xmlns:a16="http://schemas.microsoft.com/office/drawing/2014/main" id="{64A2FDDA-A47E-428F-A205-7AF7F5DA9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4BE0B88-EDD7-4595-95BE-00AC0111929D}"/>
              </a:ext>
            </a:extLst>
          </p:cNvPr>
          <p:cNvSpPr txBox="1"/>
          <p:nvPr/>
        </p:nvSpPr>
        <p:spPr>
          <a:xfrm>
            <a:off x="6693408" y="932688"/>
            <a:ext cx="513892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“Now I lay me down to sleep, I pray Thee, Lord, my soul to keep, if I should die before I wake, I pray Thee, Lord, my soul to take.”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059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ild praying">
            <a:extLst>
              <a:ext uri="{FF2B5EF4-FFF2-40B4-BE49-F238E27FC236}">
                <a16:creationId xmlns:a16="http://schemas.microsoft.com/office/drawing/2014/main" id="{64A2FDDA-A47E-428F-A205-7AF7F5DA9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4BE0B88-EDD7-4595-95BE-00AC0111929D}"/>
              </a:ext>
            </a:extLst>
          </p:cNvPr>
          <p:cNvSpPr txBox="1"/>
          <p:nvPr/>
        </p:nvSpPr>
        <p:spPr>
          <a:xfrm>
            <a:off x="6748271" y="841248"/>
            <a:ext cx="513892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“Now I lay me down to sleep, I pray Thee, Lord, my soul to keep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 should die before I wake</a:t>
            </a:r>
            <a:r>
              <a:rPr lang="en-US" sz="4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 pray Thee, Lord, my soul to take.”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74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winter">
            <a:extLst>
              <a:ext uri="{FF2B5EF4-FFF2-40B4-BE49-F238E27FC236}">
                <a16:creationId xmlns:a16="http://schemas.microsoft.com/office/drawing/2014/main" id="{0C687067-9113-4EDF-95DA-C54C7E4E358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753826-EBE5-406A-9160-CC6543072AF9}"/>
              </a:ext>
            </a:extLst>
          </p:cNvPr>
          <p:cNvSpPr txBox="1"/>
          <p:nvPr/>
        </p:nvSpPr>
        <p:spPr>
          <a:xfrm>
            <a:off x="665018" y="526473"/>
            <a:ext cx="108619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COME BEFORE WINTER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11B64D-AAF3-466A-BAD5-84851E7E304A}"/>
              </a:ext>
            </a:extLst>
          </p:cNvPr>
          <p:cNvSpPr txBox="1"/>
          <p:nvPr/>
        </p:nvSpPr>
        <p:spPr>
          <a:xfrm>
            <a:off x="237744" y="2160942"/>
            <a:ext cx="116677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I AM SORRY</a:t>
            </a:r>
          </a:p>
          <a:p>
            <a:pPr algn="ctr"/>
            <a:r>
              <a:rPr lang="en-US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I FORGIVE YOU</a:t>
            </a:r>
          </a:p>
          <a:p>
            <a:pPr algn="ctr"/>
            <a:r>
              <a:rPr lang="en-US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I LOVE YOU</a:t>
            </a:r>
          </a:p>
        </p:txBody>
      </p:sp>
    </p:spTree>
    <p:extLst>
      <p:ext uri="{BB962C8B-B14F-4D97-AF65-F5344CB8AC3E}">
        <p14:creationId xmlns:p14="http://schemas.microsoft.com/office/powerpoint/2010/main" val="115202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90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4</cp:revision>
  <dcterms:created xsi:type="dcterms:W3CDTF">2019-12-23T18:45:15Z</dcterms:created>
  <dcterms:modified xsi:type="dcterms:W3CDTF">2019-12-26T03:15:45Z</dcterms:modified>
</cp:coreProperties>
</file>