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4" autoAdjust="0"/>
    <p:restoredTop sz="94660"/>
  </p:normalViewPr>
  <p:slideViewPr>
    <p:cSldViewPr snapToGrid="0">
      <p:cViewPr varScale="1">
        <p:scale>
          <a:sx n="43" d="100"/>
          <a:sy n="43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2B99-F1EA-478B-BE0C-9423BDCB1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B6B9BC-70BA-4B58-AE1A-02AA4E43E4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15BB1-04DE-4174-A889-EF69050FB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021-3220-4822-A1BB-2C9FA0D2294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DFF71-3EB4-4BF3-B503-6C2676892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DCA48-7FDA-40DB-8A6C-6F1449675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E1FD-7FCE-4671-9F63-F0FE3F01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1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B228A-0C56-4A72-81A6-24E535D56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B33F34-4472-4FC9-BE7E-2E61A057D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DD4AC-F58A-45A3-AD75-EF94694D5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021-3220-4822-A1BB-2C9FA0D2294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C6000-8101-4FC3-8A8E-4CB3BCF0C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3D80E-0ECB-4714-8D38-B8053CAAC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E1FD-7FCE-4671-9F63-F0FE3F01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0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969CC0-57F3-44ED-935A-29D3E9CB7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5CE50D-D45E-4D31-9201-F0AD59FFC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56780-B26E-4E46-A8C1-15CAC5D2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021-3220-4822-A1BB-2C9FA0D2294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D095-131F-4CDB-9EB4-A0B3FD254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7B4F6-FE41-4A42-A795-682CD30AF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E1FD-7FCE-4671-9F63-F0FE3F01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2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77875-4C7A-4047-A4C0-6A1EC74DD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E5003-CABD-402B-8108-3AB24362C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69154-5ED0-4738-B08C-040FB94B7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021-3220-4822-A1BB-2C9FA0D2294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87D0D-7D36-4F6E-9652-8C0C9D11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98A16-986A-4353-AE05-836CA6E1C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E1FD-7FCE-4671-9F63-F0FE3F01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4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AA86-8C8A-4149-9E20-9B78C6E2E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53CD1-3DCD-4063-A462-0E3F5C417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C53BF-7242-4470-A3BC-64FFEB9F4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021-3220-4822-A1BB-2C9FA0D2294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A563F-52EE-46C5-BA39-CC16B49EC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CEF48-6EFA-451F-815D-6A66C844F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E1FD-7FCE-4671-9F63-F0FE3F01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A2B9E-F6EA-4A12-B9F1-C5A887D19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766C8-51A1-4227-9395-62F20428DC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3AC91-4548-4A5A-A83B-7174B095C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F5D32E-1C1D-4907-BD04-65B14AD35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021-3220-4822-A1BB-2C9FA0D2294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D5FCF2-34E4-4D0E-8722-23DCE188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BBAFEB-5C5C-4B36-83E1-16A77069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E1FD-7FCE-4671-9F63-F0FE3F01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0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548BD-6FE9-4746-A5F8-4C7CBB345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FD893-9F91-48BB-9459-35BF67132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7C3A7-32CB-4230-9191-5392CA590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E1A7C9-8A46-422A-9837-6347B561D3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B90E04-7B24-4F15-AD5C-598F7D18E2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EEF632-BF6B-4859-BC6D-C8144B2F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021-3220-4822-A1BB-2C9FA0D2294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7EEFEC-2948-4801-BA20-B180A5BA3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CDA590-58A6-454B-91A4-8289251E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E1FD-7FCE-4671-9F63-F0FE3F01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0C30F-27B7-47C3-9B94-D75E8B6CA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08866-4FB3-4CFF-A300-5C5733FDC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021-3220-4822-A1BB-2C9FA0D2294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566CB3-752D-4B97-B91C-F47EE8CE1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5AB703-1670-4886-8166-EE228351D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E1FD-7FCE-4671-9F63-F0FE3F01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1A9372-7C6A-4F8F-AF8F-12F788C24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021-3220-4822-A1BB-2C9FA0D2294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5EA344-001F-4687-8698-3AA742067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C4685E-A267-4FBF-9459-F84EEFD5C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E1FD-7FCE-4671-9F63-F0FE3F01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3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9022B-7DCD-4EAE-91A2-2AD054CE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7D5DA-9F19-470C-B769-5FC5A5433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6485F8-2FB9-4FAC-8D17-935E5EB46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905322-F5D6-4476-9DBF-08C79B644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021-3220-4822-A1BB-2C9FA0D2294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FDAB9-36BA-4D36-A538-97BA04819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B09743-C708-4D22-89C4-F0EB449CE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E1FD-7FCE-4671-9F63-F0FE3F01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4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F41FC-78AF-4FCB-88E9-282D80000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4B48C4-8C27-4C87-90CE-181517AF4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2071A-A43A-4E50-8E30-4DA657B33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7D50C3-9219-427F-A0A8-93DD5FB5B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021-3220-4822-A1BB-2C9FA0D2294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9025F0-9CD3-4DE8-9758-BE9916F99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D27AD4-663A-435B-B1BC-C128488B9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E1FD-7FCE-4671-9F63-F0FE3F01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2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5B0C37-F604-48A7-A04B-B66754820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EBDD4-C3E8-497F-9A79-2B21268DD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17B39-3153-43F6-9A3E-D3FC090938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32021-3220-4822-A1BB-2C9FA0D2294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2835F-1912-420F-B094-D6C7985A09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A0C36-07A2-4DE3-A524-15332A6658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CE1FD-7FCE-4671-9F63-F0FE3F01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3305E-A9A7-4518-ACE4-B2131F4D2A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DAE13B-53C0-490F-AF52-BC7C24776F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8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eing pure in an immoral world">
            <a:extLst>
              <a:ext uri="{FF2B5EF4-FFF2-40B4-BE49-F238E27FC236}">
                <a16:creationId xmlns:a16="http://schemas.microsoft.com/office/drawing/2014/main" id="{11B3A4FA-6D00-4D04-B6CB-4C862F793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3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eing pure in an immoral world">
            <a:extLst>
              <a:ext uri="{FF2B5EF4-FFF2-40B4-BE49-F238E27FC236}">
                <a16:creationId xmlns:a16="http://schemas.microsoft.com/office/drawing/2014/main" id="{11B3A4FA-6D00-4D04-B6CB-4C862F793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654"/>
            <a:ext cx="5554133" cy="636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80E452C-E01A-4021-8619-AE4373D90142}"/>
              </a:ext>
            </a:extLst>
          </p:cNvPr>
          <p:cNvSpPr txBox="1"/>
          <p:nvPr/>
        </p:nvSpPr>
        <p:spPr>
          <a:xfrm>
            <a:off x="6096000" y="1761893"/>
            <a:ext cx="4765290" cy="3139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</a:p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Speak</a:t>
            </a:r>
          </a:p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</a:p>
        </p:txBody>
      </p:sp>
    </p:spTree>
    <p:extLst>
      <p:ext uri="{BB962C8B-B14F-4D97-AF65-F5344CB8AC3E}">
        <p14:creationId xmlns:p14="http://schemas.microsoft.com/office/powerpoint/2010/main" val="2161725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eing pure in an immoral world">
            <a:extLst>
              <a:ext uri="{FF2B5EF4-FFF2-40B4-BE49-F238E27FC236}">
                <a16:creationId xmlns:a16="http://schemas.microsoft.com/office/drawing/2014/main" id="{11B3A4FA-6D00-4D04-B6CB-4C862F793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49"/>
            <a:ext cx="5554133" cy="641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80E452C-E01A-4021-8619-AE4373D90142}"/>
              </a:ext>
            </a:extLst>
          </p:cNvPr>
          <p:cNvSpPr txBox="1"/>
          <p:nvPr/>
        </p:nvSpPr>
        <p:spPr>
          <a:xfrm>
            <a:off x="6095999" y="1672684"/>
            <a:ext cx="5554133" cy="25545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Abstain from situations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people who tempt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 your life</a:t>
            </a:r>
          </a:p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6470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ermine">
            <a:extLst>
              <a:ext uri="{FF2B5EF4-FFF2-40B4-BE49-F238E27FC236}">
                <a16:creationId xmlns:a16="http://schemas.microsoft.com/office/drawing/2014/main" id="{DFC1FB86-9EBE-4C44-A7B1-6DF49AAD7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410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13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Chumbley</dc:creator>
  <cp:lastModifiedBy>Chumbley</cp:lastModifiedBy>
  <cp:revision>15</cp:revision>
  <dcterms:created xsi:type="dcterms:W3CDTF">2018-09-22T00:42:44Z</dcterms:created>
  <dcterms:modified xsi:type="dcterms:W3CDTF">2018-10-09T16:36:15Z</dcterms:modified>
</cp:coreProperties>
</file>