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4" autoAdjust="0"/>
    <p:restoredTop sz="94660"/>
  </p:normalViewPr>
  <p:slideViewPr>
    <p:cSldViewPr snapToGrid="0">
      <p:cViewPr varScale="1">
        <p:scale>
          <a:sx n="43" d="100"/>
          <a:sy n="43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C3A64-A77D-4A8E-B522-A825FE855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F2B68-B9D7-4140-948A-8A9A4C831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89C46-6B67-41B6-A58B-237099DFC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B99B-180A-4DA0-80D6-8A88A0AB789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CB6BC-C837-40F1-A0E3-059CCE731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E9B74-9997-430E-BCE2-43382058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F90A-8B0F-4E29-A5DB-F01807407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6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C61A8-54EA-440C-9D30-3CDF9F1DE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F4858-FE5B-4A8C-B99E-E291ADB71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DEAB6-7D2D-4551-BDA7-F4B7229DF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B99B-180A-4DA0-80D6-8A88A0AB789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2F3BE-C562-4F98-875B-1AF94FF0D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F6E7C-BCBE-45B1-B3D6-94111677D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F90A-8B0F-4E29-A5DB-F01807407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5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7DF849-0294-4CDF-A48F-4F6456F59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3CCF93-4BA7-4DDA-B89C-0B8147BF2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B6F53-DB79-4CBF-B53E-BDCD6BFF1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B99B-180A-4DA0-80D6-8A88A0AB789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7DE4B-644C-4216-89F6-D930E223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A051C-A389-488C-93C5-D4C3EDCA9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F90A-8B0F-4E29-A5DB-F01807407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7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17FAC-B046-4D04-AD7A-C22EDEFE8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469A6-7F4A-4014-B8AE-FE79779FB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89660-90AC-4BE3-934C-DA163A7C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B99B-180A-4DA0-80D6-8A88A0AB789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35E97-1E32-4C45-A029-CE909D6CE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DDC3E-CF03-4B96-B980-EC0AB770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F90A-8B0F-4E29-A5DB-F01807407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6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23C48-E61F-465A-BC16-8721426B9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D8651-2154-40B4-8040-DBA117A72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E9F76-A7FB-4B78-BF2B-73FECDDB3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B99B-180A-4DA0-80D6-8A88A0AB789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07526-7C6F-495C-8BF9-67DB4D83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6243F-3CAD-46C4-B48C-8E894E530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F90A-8B0F-4E29-A5DB-F01807407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CB3D-619B-4CF4-AC9B-43754862B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F6148-A9F8-4C4D-AC26-634B99BF0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34B68-0DB3-4B63-A0A1-080357F90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182D9-C5E7-432B-9F69-8209FF255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B99B-180A-4DA0-80D6-8A88A0AB789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5F0C0-7316-4DE3-A8F5-DA1B688E1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98020-4593-44FD-902E-87AD9E88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F90A-8B0F-4E29-A5DB-F01807407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2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A1A9-F59D-401D-B11D-EC91A6C24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F0CB7-B8B0-490A-92C0-DFDF11A53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BA6FF-DD69-441D-82BB-8036990C5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584749-FC65-4E86-A647-AA17F7E5C9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A1DCC-E066-428A-8E3C-FE0453170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DA6DCC-9485-4E51-B815-8518D0040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B99B-180A-4DA0-80D6-8A88A0AB789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50EC66-6581-467E-99A8-42647B081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537111-B21E-4BA6-B8B3-6CA3ABB76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F90A-8B0F-4E29-A5DB-F01807407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1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CE852-B304-4894-8F20-D30970AB9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31AD62-0555-4A5F-AA09-5C00C8B9E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B99B-180A-4DA0-80D6-8A88A0AB789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A1CCB1-B42A-44D4-A19D-50D681822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0D67E1-55B6-41A8-85DA-2E2E62A0B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F90A-8B0F-4E29-A5DB-F01807407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7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33B7B2-6DD9-4245-BCA3-F8D4B243D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B99B-180A-4DA0-80D6-8A88A0AB789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961D0B-FE0A-4C59-BAC6-6E30EBB3D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4AA58A-3676-4B7C-92E1-5443F7D7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F90A-8B0F-4E29-A5DB-F01807407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E163D-E16D-481B-912F-9313A2CEE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4C4B5-9DEA-47C9-8720-6487201F5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28457F-9E4E-4B49-AD4B-A0CE02B37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72F4B-8EEE-4DE5-A029-571F0DAFD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B99B-180A-4DA0-80D6-8A88A0AB789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67EA5-C557-4E76-A034-85000A277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F9D47-E85C-4C2F-A548-58622DA92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F90A-8B0F-4E29-A5DB-F01807407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2744F-BC3F-4DEC-8AA0-FA3B81893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694313-FAC1-4600-B2E4-5D364DB10E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62B4E1-C4A3-4AA2-962F-482D319C9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2E758A-B6DC-4246-9E07-CF26B707C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B99B-180A-4DA0-80D6-8A88A0AB789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C024F-5773-4CE4-BAFC-92CE06946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1BBBB8-88C9-43FF-8587-1E84C15E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F90A-8B0F-4E29-A5DB-F01807407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A7494E-54AA-4CA6-A7AE-DD3BCC7A2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BC8F2-0C86-474A-A053-885647A10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6286B-2981-4C95-9511-468804EDB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1B99B-180A-4DA0-80D6-8A88A0AB789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E1125-2CC0-4626-9545-780C6893D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4FF15-36FC-434E-8D88-640810066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AF90A-8B0F-4E29-A5DB-F01807407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2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52A55-597C-45E5-B194-F8BA824414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178563-CF5F-473E-9468-05758BFC0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2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ok in his steps what would jesus do?">
            <a:extLst>
              <a:ext uri="{FF2B5EF4-FFF2-40B4-BE49-F238E27FC236}">
                <a16:creationId xmlns:a16="http://schemas.microsoft.com/office/drawing/2014/main" id="{6327D8E5-4522-4C55-85E6-ABB39F738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531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CB701F-64D0-4385-B68D-FCBC8DB231C8}"/>
              </a:ext>
            </a:extLst>
          </p:cNvPr>
          <p:cNvSpPr txBox="1"/>
          <p:nvPr/>
        </p:nvSpPr>
        <p:spPr>
          <a:xfrm>
            <a:off x="6096000" y="1981200"/>
            <a:ext cx="5753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WWJD</a:t>
            </a:r>
          </a:p>
        </p:txBody>
      </p:sp>
    </p:spTree>
    <p:extLst>
      <p:ext uri="{BB962C8B-B14F-4D97-AF65-F5344CB8AC3E}">
        <p14:creationId xmlns:p14="http://schemas.microsoft.com/office/powerpoint/2010/main" val="32057442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CB701F-64D0-4385-B68D-FCBC8DB231C8}"/>
              </a:ext>
            </a:extLst>
          </p:cNvPr>
          <p:cNvSpPr txBox="1"/>
          <p:nvPr/>
        </p:nvSpPr>
        <p:spPr>
          <a:xfrm>
            <a:off x="0" y="1981200"/>
            <a:ext cx="1219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0000"/>
                </a:solidFill>
                <a:latin typeface="Castellar" panose="020A0402060406010301" pitchFamily="18" charset="0"/>
                <a:cs typeface="Times New Roman" panose="02020603050405020304" pitchFamily="18" charset="0"/>
              </a:rPr>
              <a:t>WWJND</a:t>
            </a:r>
          </a:p>
          <a:p>
            <a:pPr algn="ctr"/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Jesus Not Do?</a:t>
            </a:r>
          </a:p>
        </p:txBody>
      </p:sp>
    </p:spTree>
    <p:extLst>
      <p:ext uri="{BB962C8B-B14F-4D97-AF65-F5344CB8AC3E}">
        <p14:creationId xmlns:p14="http://schemas.microsoft.com/office/powerpoint/2010/main" val="425652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5C8AE-2E18-4311-B848-830A310D8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C2AA4-DFE8-4AA3-A0A7-EC48CB871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932" y="178420"/>
            <a:ext cx="11574966" cy="66795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Jehovah Witnesses: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32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Michael the Archangel is no other than the only begotten Son of God, now Jesus Christ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." 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Mormons: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 to believe in the Jesus revealed in scripture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Additionally they believe that 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Jesus, the devil, and the Holy Ghost are brothers born to God the Father by one of his wives in Heaven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the world was created</a:t>
            </a:r>
            <a:endParaRPr lang="en-US" sz="32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Jesus was married and had children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Islam: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32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Jesus was no more than a mortal whom Allah favored and made an example to the Israelites. They are unbelievers who say God is Messiah, Mary's son."</a:t>
            </a:r>
            <a:endParaRPr lang="en-US" sz="32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0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ho is Jesus?">
            <a:extLst>
              <a:ext uri="{FF2B5EF4-FFF2-40B4-BE49-F238E27FC236}">
                <a16:creationId xmlns:a16="http://schemas.microsoft.com/office/drawing/2014/main" id="{893EA7B0-C820-464F-8BAA-D6BF000DD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4626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ho is Jesus?">
            <a:extLst>
              <a:ext uri="{FF2B5EF4-FFF2-40B4-BE49-F238E27FC236}">
                <a16:creationId xmlns:a16="http://schemas.microsoft.com/office/drawing/2014/main" id="{893EA7B0-C820-464F-8BAA-D6BF000DD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00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FD9F72-C864-4793-97E4-9EF532D521D8}"/>
              </a:ext>
            </a:extLst>
          </p:cNvPr>
          <p:cNvSpPr txBox="1"/>
          <p:nvPr/>
        </p:nvSpPr>
        <p:spPr>
          <a:xfrm>
            <a:off x="6096000" y="1524000"/>
            <a:ext cx="5600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</a:t>
            </a:r>
          </a:p>
          <a:p>
            <a:r>
              <a:rPr lang="en-US" sz="7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</a:t>
            </a:r>
          </a:p>
          <a:p>
            <a:r>
              <a:rPr lang="en-US" sz="7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1408537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59883-1A06-454C-B4EF-B4ABB28C0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8C3D4-1658-4691-9E61-5B8D8ADBC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0" y="365125"/>
            <a:ext cx="6172200" cy="5723442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man who was merely a man and said the sort of things Jesus said would not be a great moral teacher. He would either be a lunatic - on the level with a man who says he is a poached egg - or he would be the devil of hell. You must take your choice. Either this was, and is, the Son of God, or else a madman or something worse. You can shut Him up for a fool or you can fall at His feet and call Him Lord and God. But let us not come with any patronizing nonsense about His being a great human teacher. He has not left that open to us.</a:t>
            </a:r>
            <a:r>
              <a:rPr lang="en-US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US" dirty="0">
                <a:effectLst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Image result for cs lewis">
            <a:extLst>
              <a:ext uri="{FF2B5EF4-FFF2-40B4-BE49-F238E27FC236}">
                <a16:creationId xmlns:a16="http://schemas.microsoft.com/office/drawing/2014/main" id="{C317A17F-E2A8-4FDB-B702-8AFEE5B6883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86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702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142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Chumbley</dc:creator>
  <cp:lastModifiedBy>Chumbley</cp:lastModifiedBy>
  <cp:revision>10</cp:revision>
  <dcterms:created xsi:type="dcterms:W3CDTF">2018-10-03T00:32:12Z</dcterms:created>
  <dcterms:modified xsi:type="dcterms:W3CDTF">2018-10-07T10:20:08Z</dcterms:modified>
</cp:coreProperties>
</file>