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6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2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4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6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8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6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BA82-65E0-47EC-9944-64E09C42843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F28F-671E-44F8-813C-2E2C9D42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mind of christ">
            <a:extLst>
              <a:ext uri="{FF2B5EF4-FFF2-40B4-BE49-F238E27FC236}">
                <a16:creationId xmlns:a16="http://schemas.microsoft.com/office/drawing/2014/main" id="{4373F497-21A7-453C-8977-F54910085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71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mind of christ">
            <a:extLst>
              <a:ext uri="{FF2B5EF4-FFF2-40B4-BE49-F238E27FC236}">
                <a16:creationId xmlns:a16="http://schemas.microsoft.com/office/drawing/2014/main" id="{4373F497-21A7-453C-8977-F54910085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870AFE-98CE-4C38-A35D-3554FF01B723}"/>
              </a:ext>
            </a:extLst>
          </p:cNvPr>
          <p:cNvSpPr txBox="1"/>
          <p:nvPr/>
        </p:nvSpPr>
        <p:spPr>
          <a:xfrm>
            <a:off x="4800600" y="1371600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Service</a:t>
            </a:r>
          </a:p>
          <a:p>
            <a:r>
              <a:rPr lang="en-US" sz="6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Obedience</a:t>
            </a:r>
          </a:p>
          <a:p>
            <a:r>
              <a:rPr lang="en-US" sz="6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23592892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10</cp:revision>
  <dcterms:created xsi:type="dcterms:W3CDTF">2012-08-28T21:40:19Z</dcterms:created>
  <dcterms:modified xsi:type="dcterms:W3CDTF">2018-10-07T10:48:22Z</dcterms:modified>
</cp:coreProperties>
</file>